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66"/>
  </p:notesMasterIdLst>
  <p:sldIdLst>
    <p:sldId id="256" r:id="rId2"/>
    <p:sldId id="257" r:id="rId3"/>
    <p:sldId id="260" r:id="rId4"/>
    <p:sldId id="289" r:id="rId5"/>
    <p:sldId id="292" r:id="rId6"/>
    <p:sldId id="290" r:id="rId7"/>
    <p:sldId id="291" r:id="rId8"/>
    <p:sldId id="264" r:id="rId9"/>
    <p:sldId id="263" r:id="rId10"/>
    <p:sldId id="293" r:id="rId11"/>
    <p:sldId id="294" r:id="rId12"/>
    <p:sldId id="295" r:id="rId13"/>
    <p:sldId id="296" r:id="rId14"/>
    <p:sldId id="297" r:id="rId15"/>
    <p:sldId id="299" r:id="rId16"/>
    <p:sldId id="298" r:id="rId17"/>
    <p:sldId id="288" r:id="rId18"/>
    <p:sldId id="258" r:id="rId19"/>
    <p:sldId id="277" r:id="rId20"/>
    <p:sldId id="259" r:id="rId21"/>
    <p:sldId id="261" r:id="rId22"/>
    <p:sldId id="262" r:id="rId23"/>
    <p:sldId id="265" r:id="rId24"/>
    <p:sldId id="278" r:id="rId25"/>
    <p:sldId id="279" r:id="rId26"/>
    <p:sldId id="280" r:id="rId27"/>
    <p:sldId id="267" r:id="rId28"/>
    <p:sldId id="268" r:id="rId29"/>
    <p:sldId id="269" r:id="rId30"/>
    <p:sldId id="270" r:id="rId31"/>
    <p:sldId id="271" r:id="rId32"/>
    <p:sldId id="272" r:id="rId33"/>
    <p:sldId id="273" r:id="rId34"/>
    <p:sldId id="286" r:id="rId35"/>
    <p:sldId id="287" r:id="rId36"/>
    <p:sldId id="324" r:id="rId37"/>
    <p:sldId id="323" r:id="rId38"/>
    <p:sldId id="325" r:id="rId39"/>
    <p:sldId id="326" r:id="rId40"/>
    <p:sldId id="300" r:id="rId41"/>
    <p:sldId id="305" r:id="rId42"/>
    <p:sldId id="306" r:id="rId43"/>
    <p:sldId id="301" r:id="rId44"/>
    <p:sldId id="304" r:id="rId45"/>
    <p:sldId id="328" r:id="rId46"/>
    <p:sldId id="329" r:id="rId47"/>
    <p:sldId id="327" r:id="rId48"/>
    <p:sldId id="338" r:id="rId49"/>
    <p:sldId id="307" r:id="rId50"/>
    <p:sldId id="341" r:id="rId51"/>
    <p:sldId id="342" r:id="rId52"/>
    <p:sldId id="340" r:id="rId53"/>
    <p:sldId id="302" r:id="rId54"/>
    <p:sldId id="303" r:id="rId55"/>
    <p:sldId id="343" r:id="rId56"/>
    <p:sldId id="322" r:id="rId57"/>
    <p:sldId id="344" r:id="rId58"/>
    <p:sldId id="345" r:id="rId59"/>
    <p:sldId id="330" r:id="rId60"/>
    <p:sldId id="281" r:id="rId61"/>
    <p:sldId id="339" r:id="rId62"/>
    <p:sldId id="274" r:id="rId63"/>
    <p:sldId id="275" r:id="rId64"/>
    <p:sldId id="276"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B0279-BC89-4422-9A28-59A7BAD85103}" v="6" dt="2023-05-17T18:30:24.2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2" d="100"/>
          <a:sy n="82" d="100"/>
        </p:scale>
        <p:origin x="8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011B0279-BC89-4422-9A28-59A7BAD85103}"/>
    <pc:docChg chg="undo custSel addSld delSld modSld sldOrd">
      <pc:chgData name="Emily Crose" userId="5a1598ef78992c55" providerId="LiveId" clId="{011B0279-BC89-4422-9A28-59A7BAD85103}" dt="2023-05-17T18:30:24.359" v="813" actId="27636"/>
      <pc:docMkLst>
        <pc:docMk/>
      </pc:docMkLst>
      <pc:sldChg chg="ord">
        <pc:chgData name="Emily Crose" userId="5a1598ef78992c55" providerId="LiveId" clId="{011B0279-BC89-4422-9A28-59A7BAD85103}" dt="2023-05-17T18:06:59.041" v="693"/>
        <pc:sldMkLst>
          <pc:docMk/>
          <pc:sldMk cId="609597843" sldId="263"/>
        </pc:sldMkLst>
      </pc:sldChg>
      <pc:sldChg chg="ord">
        <pc:chgData name="Emily Crose" userId="5a1598ef78992c55" providerId="LiveId" clId="{011B0279-BC89-4422-9A28-59A7BAD85103}" dt="2023-05-17T18:07:01.393" v="695"/>
        <pc:sldMkLst>
          <pc:docMk/>
          <pc:sldMk cId="818212219" sldId="264"/>
        </pc:sldMkLst>
      </pc:sldChg>
      <pc:sldChg chg="del">
        <pc:chgData name="Emily Crose" userId="5a1598ef78992c55" providerId="LiveId" clId="{011B0279-BC89-4422-9A28-59A7BAD85103}" dt="2023-05-11T15:29:10.815" v="1" actId="2696"/>
        <pc:sldMkLst>
          <pc:docMk/>
          <pc:sldMk cId="27410325" sldId="266"/>
        </pc:sldMkLst>
      </pc:sldChg>
      <pc:sldChg chg="add">
        <pc:chgData name="Emily Crose" userId="5a1598ef78992c55" providerId="LiveId" clId="{011B0279-BC89-4422-9A28-59A7BAD85103}" dt="2023-05-17T18:30:24.263" v="810"/>
        <pc:sldMkLst>
          <pc:docMk/>
          <pc:sldMk cId="3028504148" sldId="281"/>
        </pc:sldMkLst>
      </pc:sldChg>
      <pc:sldChg chg="del">
        <pc:chgData name="Emily Crose" userId="5a1598ef78992c55" providerId="LiveId" clId="{011B0279-BC89-4422-9A28-59A7BAD85103}" dt="2023-05-11T15:29:10.815" v="1" actId="2696"/>
        <pc:sldMkLst>
          <pc:docMk/>
          <pc:sldMk cId="3571353269" sldId="281"/>
        </pc:sldMkLst>
      </pc:sldChg>
      <pc:sldChg chg="del">
        <pc:chgData name="Emily Crose" userId="5a1598ef78992c55" providerId="LiveId" clId="{011B0279-BC89-4422-9A28-59A7BAD85103}" dt="2023-05-11T15:29:10.815" v="1" actId="2696"/>
        <pc:sldMkLst>
          <pc:docMk/>
          <pc:sldMk cId="1357691262" sldId="282"/>
        </pc:sldMkLst>
      </pc:sldChg>
      <pc:sldChg chg="del">
        <pc:chgData name="Emily Crose" userId="5a1598ef78992c55" providerId="LiveId" clId="{011B0279-BC89-4422-9A28-59A7BAD85103}" dt="2023-05-11T15:17:59.369" v="0" actId="2696"/>
        <pc:sldMkLst>
          <pc:docMk/>
          <pc:sldMk cId="2500225662" sldId="283"/>
        </pc:sldMkLst>
      </pc:sldChg>
      <pc:sldChg chg="del">
        <pc:chgData name="Emily Crose" userId="5a1598ef78992c55" providerId="LiveId" clId="{011B0279-BC89-4422-9A28-59A7BAD85103}" dt="2023-05-11T15:17:59.369" v="0" actId="2696"/>
        <pc:sldMkLst>
          <pc:docMk/>
          <pc:sldMk cId="3124542540" sldId="284"/>
        </pc:sldMkLst>
      </pc:sldChg>
      <pc:sldChg chg="del">
        <pc:chgData name="Emily Crose" userId="5a1598ef78992c55" providerId="LiveId" clId="{011B0279-BC89-4422-9A28-59A7BAD85103}" dt="2023-05-11T15:17:59.369" v="0" actId="2696"/>
        <pc:sldMkLst>
          <pc:docMk/>
          <pc:sldMk cId="4001067285" sldId="285"/>
        </pc:sldMkLst>
      </pc:sldChg>
      <pc:sldChg chg="del">
        <pc:chgData name="Emily Crose" userId="5a1598ef78992c55" providerId="LiveId" clId="{011B0279-BC89-4422-9A28-59A7BAD85103}" dt="2023-05-11T15:17:59.369" v="0" actId="2696"/>
        <pc:sldMkLst>
          <pc:docMk/>
          <pc:sldMk cId="681099035" sldId="286"/>
        </pc:sldMkLst>
      </pc:sldChg>
      <pc:sldChg chg="add">
        <pc:chgData name="Emily Crose" userId="5a1598ef78992c55" providerId="LiveId" clId="{011B0279-BC89-4422-9A28-59A7BAD85103}" dt="2023-05-17T18:30:24.263" v="810"/>
        <pc:sldMkLst>
          <pc:docMk/>
          <pc:sldMk cId="2004189387" sldId="286"/>
        </pc:sldMkLst>
      </pc:sldChg>
      <pc:sldChg chg="del">
        <pc:chgData name="Emily Crose" userId="5a1598ef78992c55" providerId="LiveId" clId="{011B0279-BC89-4422-9A28-59A7BAD85103}" dt="2023-05-17T17:31:58.072" v="28" actId="47"/>
        <pc:sldMkLst>
          <pc:docMk/>
          <pc:sldMk cId="1368545748" sldId="287"/>
        </pc:sldMkLst>
      </pc:sldChg>
      <pc:sldChg chg="add">
        <pc:chgData name="Emily Crose" userId="5a1598ef78992c55" providerId="LiveId" clId="{011B0279-BC89-4422-9A28-59A7BAD85103}" dt="2023-05-17T18:30:24.263" v="810"/>
        <pc:sldMkLst>
          <pc:docMk/>
          <pc:sldMk cId="2221949335" sldId="287"/>
        </pc:sldMkLst>
      </pc:sldChg>
      <pc:sldChg chg="del">
        <pc:chgData name="Emily Crose" userId="5a1598ef78992c55" providerId="LiveId" clId="{011B0279-BC89-4422-9A28-59A7BAD85103}" dt="2023-05-11T15:17:59.369" v="0" actId="2696"/>
        <pc:sldMkLst>
          <pc:docMk/>
          <pc:sldMk cId="879938734" sldId="288"/>
        </pc:sldMkLst>
      </pc:sldChg>
      <pc:sldChg chg="modSp new mod">
        <pc:chgData name="Emily Crose" userId="5a1598ef78992c55" providerId="LiveId" clId="{011B0279-BC89-4422-9A28-59A7BAD85103}" dt="2023-05-11T15:40:03.429" v="27" actId="20577"/>
        <pc:sldMkLst>
          <pc:docMk/>
          <pc:sldMk cId="2099967479" sldId="288"/>
        </pc:sldMkLst>
        <pc:spChg chg="mod">
          <ac:chgData name="Emily Crose" userId="5a1598ef78992c55" providerId="LiveId" clId="{011B0279-BC89-4422-9A28-59A7BAD85103}" dt="2023-05-11T15:40:03.429" v="27" actId="20577"/>
          <ac:spMkLst>
            <pc:docMk/>
            <pc:sldMk cId="2099967479" sldId="288"/>
            <ac:spMk id="2" creationId="{AA3C8148-69DE-8775-3763-48122F78A74F}"/>
          </ac:spMkLst>
        </pc:spChg>
      </pc:sldChg>
      <pc:sldChg chg="addSp delSp modSp new mod delAnim modAnim modNotesTx">
        <pc:chgData name="Emily Crose" userId="5a1598ef78992c55" providerId="LiveId" clId="{011B0279-BC89-4422-9A28-59A7BAD85103}" dt="2023-05-17T17:54:56.506" v="139" actId="21"/>
        <pc:sldMkLst>
          <pc:docMk/>
          <pc:sldMk cId="384572836" sldId="289"/>
        </pc:sldMkLst>
        <pc:spChg chg="mod">
          <ac:chgData name="Emily Crose" userId="5a1598ef78992c55" providerId="LiveId" clId="{011B0279-BC89-4422-9A28-59A7BAD85103}" dt="2023-05-17T17:33:28.943" v="49" actId="20577"/>
          <ac:spMkLst>
            <pc:docMk/>
            <pc:sldMk cId="384572836" sldId="289"/>
            <ac:spMk id="2" creationId="{8E33A46A-1DA7-6A0F-128C-ED81E9BEE911}"/>
          </ac:spMkLst>
        </pc:spChg>
        <pc:picChg chg="add del mod">
          <ac:chgData name="Emily Crose" userId="5a1598ef78992c55" providerId="LiveId" clId="{011B0279-BC89-4422-9A28-59A7BAD85103}" dt="2023-05-17T17:54:56.506" v="139" actId="21"/>
          <ac:picMkLst>
            <pc:docMk/>
            <pc:sldMk cId="384572836" sldId="289"/>
            <ac:picMk id="3" creationId="{058D8BB4-A885-35A0-1AEA-93765B7257C6}"/>
          </ac:picMkLst>
        </pc:picChg>
      </pc:sldChg>
      <pc:sldChg chg="del">
        <pc:chgData name="Emily Crose" userId="5a1598ef78992c55" providerId="LiveId" clId="{011B0279-BC89-4422-9A28-59A7BAD85103}" dt="2023-05-11T15:29:10.815" v="1" actId="2696"/>
        <pc:sldMkLst>
          <pc:docMk/>
          <pc:sldMk cId="3482304054" sldId="289"/>
        </pc:sldMkLst>
      </pc:sldChg>
      <pc:sldChg chg="del">
        <pc:chgData name="Emily Crose" userId="5a1598ef78992c55" providerId="LiveId" clId="{011B0279-BC89-4422-9A28-59A7BAD85103}" dt="2023-05-11T15:17:59.369" v="0" actId="2696"/>
        <pc:sldMkLst>
          <pc:docMk/>
          <pc:sldMk cId="252828928" sldId="290"/>
        </pc:sldMkLst>
      </pc:sldChg>
      <pc:sldChg chg="addSp delSp modSp new mod setBg modClrScheme modAnim chgLayout modNotesTx">
        <pc:chgData name="Emily Crose" userId="5a1598ef78992c55" providerId="LiveId" clId="{011B0279-BC89-4422-9A28-59A7BAD85103}" dt="2023-05-17T18:06:17.907" v="691" actId="20577"/>
        <pc:sldMkLst>
          <pc:docMk/>
          <pc:sldMk cId="1554558190" sldId="290"/>
        </pc:sldMkLst>
        <pc:spChg chg="del">
          <ac:chgData name="Emily Crose" userId="5a1598ef78992c55" providerId="LiveId" clId="{011B0279-BC89-4422-9A28-59A7BAD85103}" dt="2023-05-17T17:55:06.998" v="141" actId="700"/>
          <ac:spMkLst>
            <pc:docMk/>
            <pc:sldMk cId="1554558190" sldId="290"/>
            <ac:spMk id="2" creationId="{3363DBF9-4E44-C327-3583-F58A13269508}"/>
          </ac:spMkLst>
        </pc:spChg>
        <pc:spChg chg="add del">
          <ac:chgData name="Emily Crose" userId="5a1598ef78992c55" providerId="LiveId" clId="{011B0279-BC89-4422-9A28-59A7BAD85103}" dt="2023-05-17T17:55:13.913" v="143" actId="26606"/>
          <ac:spMkLst>
            <pc:docMk/>
            <pc:sldMk cId="1554558190" sldId="290"/>
            <ac:spMk id="8" creationId="{C02C7B47-DF2D-46D9-9584-5C83FCA86FCA}"/>
          </ac:spMkLst>
        </pc:spChg>
        <pc:spChg chg="add del">
          <ac:chgData name="Emily Crose" userId="5a1598ef78992c55" providerId="LiveId" clId="{011B0279-BC89-4422-9A28-59A7BAD85103}" dt="2023-05-17T17:55:13.913" v="143" actId="26606"/>
          <ac:spMkLst>
            <pc:docMk/>
            <pc:sldMk cId="1554558190" sldId="290"/>
            <ac:spMk id="10" creationId="{348541E3-A59C-41D3-85D2-70F0E0E9B641}"/>
          </ac:spMkLst>
        </pc:spChg>
        <pc:spChg chg="add">
          <ac:chgData name="Emily Crose" userId="5a1598ef78992c55" providerId="LiveId" clId="{011B0279-BC89-4422-9A28-59A7BAD85103}" dt="2023-05-17T17:55:13.916" v="144" actId="26606"/>
          <ac:spMkLst>
            <pc:docMk/>
            <pc:sldMk cId="1554558190" sldId="290"/>
            <ac:spMk id="12" creationId="{A67AC8C2-7CB1-4E9C-8AB7-47B632D436C3}"/>
          </ac:spMkLst>
        </pc:spChg>
        <pc:spChg chg="add">
          <ac:chgData name="Emily Crose" userId="5a1598ef78992c55" providerId="LiveId" clId="{011B0279-BC89-4422-9A28-59A7BAD85103}" dt="2023-05-17T17:55:13.916" v="144" actId="26606"/>
          <ac:spMkLst>
            <pc:docMk/>
            <pc:sldMk cId="1554558190" sldId="290"/>
            <ac:spMk id="13" creationId="{B298CEC4-AAEA-44CE-9159-E949362D42B4}"/>
          </ac:spMkLst>
        </pc:spChg>
        <pc:picChg chg="add mod">
          <ac:chgData name="Emily Crose" userId="5a1598ef78992c55" providerId="LiveId" clId="{011B0279-BC89-4422-9A28-59A7BAD85103}" dt="2023-05-17T17:55:18.782" v="145" actId="27614"/>
          <ac:picMkLst>
            <pc:docMk/>
            <pc:sldMk cId="1554558190" sldId="290"/>
            <ac:picMk id="3" creationId="{4CF4BFD4-5EA3-24DF-1201-CDCC09332CE1}"/>
          </ac:picMkLst>
        </pc:picChg>
      </pc:sldChg>
      <pc:sldChg chg="del">
        <pc:chgData name="Emily Crose" userId="5a1598ef78992c55" providerId="LiveId" clId="{011B0279-BC89-4422-9A28-59A7BAD85103}" dt="2023-05-11T15:17:59.369" v="0" actId="2696"/>
        <pc:sldMkLst>
          <pc:docMk/>
          <pc:sldMk cId="2397267575" sldId="291"/>
        </pc:sldMkLst>
      </pc:sldChg>
      <pc:sldChg chg="addSp modSp new mod">
        <pc:chgData name="Emily Crose" userId="5a1598ef78992c55" providerId="LiveId" clId="{011B0279-BC89-4422-9A28-59A7BAD85103}" dt="2023-05-17T17:57:47.689" v="149" actId="962"/>
        <pc:sldMkLst>
          <pc:docMk/>
          <pc:sldMk cId="2514804047" sldId="291"/>
        </pc:sldMkLst>
        <pc:picChg chg="add mod">
          <ac:chgData name="Emily Crose" userId="5a1598ef78992c55" providerId="LiveId" clId="{011B0279-BC89-4422-9A28-59A7BAD85103}" dt="2023-05-17T17:57:47.689" v="149" actId="962"/>
          <ac:picMkLst>
            <pc:docMk/>
            <pc:sldMk cId="2514804047" sldId="291"/>
            <ac:picMk id="3" creationId="{0C39C174-8693-4C6E-AC30-1A6821539E78}"/>
          </ac:picMkLst>
        </pc:picChg>
      </pc:sldChg>
      <pc:sldChg chg="addSp modSp new mod setBg setClrOvrMap modNotesTx">
        <pc:chgData name="Emily Crose" userId="5a1598ef78992c55" providerId="LiveId" clId="{011B0279-BC89-4422-9A28-59A7BAD85103}" dt="2023-05-17T17:59:46.873" v="336" actId="26606"/>
        <pc:sldMkLst>
          <pc:docMk/>
          <pc:sldMk cId="1625938931" sldId="292"/>
        </pc:sldMkLst>
        <pc:spChg chg="mod">
          <ac:chgData name="Emily Crose" userId="5a1598ef78992c55" providerId="LiveId" clId="{011B0279-BC89-4422-9A28-59A7BAD85103}" dt="2023-05-17T17:59:46.873" v="336" actId="26606"/>
          <ac:spMkLst>
            <pc:docMk/>
            <pc:sldMk cId="1625938931" sldId="292"/>
            <ac:spMk id="2" creationId="{7BA65D50-21B2-383A-4CD7-1511012E5F10}"/>
          </ac:spMkLst>
        </pc:spChg>
        <pc:picChg chg="add mod">
          <ac:chgData name="Emily Crose" userId="5a1598ef78992c55" providerId="LiveId" clId="{011B0279-BC89-4422-9A28-59A7BAD85103}" dt="2023-05-17T17:59:46.873" v="336" actId="26606"/>
          <ac:picMkLst>
            <pc:docMk/>
            <pc:sldMk cId="1625938931" sldId="292"/>
            <ac:picMk id="4" creationId="{A36DAEF4-EF4A-C27F-3284-4E759BC5356C}"/>
          </ac:picMkLst>
        </pc:picChg>
      </pc:sldChg>
      <pc:sldChg chg="del">
        <pc:chgData name="Emily Crose" userId="5a1598ef78992c55" providerId="LiveId" clId="{011B0279-BC89-4422-9A28-59A7BAD85103}" dt="2023-05-11T15:29:10.815" v="1" actId="2696"/>
        <pc:sldMkLst>
          <pc:docMk/>
          <pc:sldMk cId="2072247977" sldId="292"/>
        </pc:sldMkLst>
      </pc:sldChg>
      <pc:sldChg chg="del">
        <pc:chgData name="Emily Crose" userId="5a1598ef78992c55" providerId="LiveId" clId="{011B0279-BC89-4422-9A28-59A7BAD85103}" dt="2023-05-11T15:29:10.815" v="1" actId="2696"/>
        <pc:sldMkLst>
          <pc:docMk/>
          <pc:sldMk cId="1665156498" sldId="293"/>
        </pc:sldMkLst>
      </pc:sldChg>
      <pc:sldChg chg="addSp delSp modSp new mod setBg modClrScheme delDesignElem chgLayout">
        <pc:chgData name="Emily Crose" userId="5a1598ef78992c55" providerId="LiveId" clId="{011B0279-BC89-4422-9A28-59A7BAD85103}" dt="2023-05-17T18:09:10.520" v="722" actId="26606"/>
        <pc:sldMkLst>
          <pc:docMk/>
          <pc:sldMk cId="1692876030" sldId="293"/>
        </pc:sldMkLst>
        <pc:spChg chg="mod ord">
          <ac:chgData name="Emily Crose" userId="5a1598ef78992c55" providerId="LiveId" clId="{011B0279-BC89-4422-9A28-59A7BAD85103}" dt="2023-05-17T18:09:10.520" v="722" actId="26606"/>
          <ac:spMkLst>
            <pc:docMk/>
            <pc:sldMk cId="1692876030" sldId="293"/>
            <ac:spMk id="2" creationId="{8B323D65-AE22-9B2E-57B3-7F02188923E2}"/>
          </ac:spMkLst>
        </pc:spChg>
        <pc:spChg chg="del">
          <ac:chgData name="Emily Crose" userId="5a1598ef78992c55" providerId="LiveId" clId="{011B0279-BC89-4422-9A28-59A7BAD85103}" dt="2023-05-17T18:08:34.459" v="697"/>
          <ac:spMkLst>
            <pc:docMk/>
            <pc:sldMk cId="1692876030" sldId="293"/>
            <ac:spMk id="3" creationId="{D4D81F63-E32E-DD9A-0DD6-26113F56E37A}"/>
          </ac:spMkLst>
        </pc:spChg>
        <pc:spChg chg="add del">
          <ac:chgData name="Emily Crose" userId="5a1598ef78992c55" providerId="LiveId" clId="{011B0279-BC89-4422-9A28-59A7BAD85103}" dt="2023-05-17T18:09:10.516" v="721" actId="26606"/>
          <ac:spMkLst>
            <pc:docMk/>
            <pc:sldMk cId="1692876030" sldId="293"/>
            <ac:spMk id="7" creationId="{7AD7C5BE-418C-4A44-91BF-28E411F75BCA}"/>
          </ac:spMkLst>
        </pc:spChg>
        <pc:spChg chg="add">
          <ac:chgData name="Emily Crose" userId="5a1598ef78992c55" providerId="LiveId" clId="{011B0279-BC89-4422-9A28-59A7BAD85103}" dt="2023-05-17T18:09:10.520" v="722" actId="26606"/>
          <ac:spMkLst>
            <pc:docMk/>
            <pc:sldMk cId="1692876030" sldId="293"/>
            <ac:spMk id="9" creationId="{EC7FF834-B204-4967-8D47-8BB36EAF0EF5}"/>
          </ac:spMkLst>
        </pc:spChg>
        <pc:spChg chg="add del">
          <ac:chgData name="Emily Crose" userId="5a1598ef78992c55" providerId="LiveId" clId="{011B0279-BC89-4422-9A28-59A7BAD85103}" dt="2023-05-17T18:09:06.288" v="719" actId="700"/>
          <ac:spMkLst>
            <pc:docMk/>
            <pc:sldMk cId="1692876030" sldId="293"/>
            <ac:spMk id="10" creationId="{5FA21C72-692C-49FD-9EB4-DDDDDEBD4BD6}"/>
          </ac:spMkLst>
        </pc:spChg>
        <pc:spChg chg="add">
          <ac:chgData name="Emily Crose" userId="5a1598ef78992c55" providerId="LiveId" clId="{011B0279-BC89-4422-9A28-59A7BAD85103}" dt="2023-05-17T18:09:10.520" v="722" actId="26606"/>
          <ac:spMkLst>
            <pc:docMk/>
            <pc:sldMk cId="1692876030" sldId="293"/>
            <ac:spMk id="11" creationId="{F780A22D-61EA-43E3-BD94-3E39CF902160}"/>
          </ac:spMkLst>
        </pc:spChg>
        <pc:spChg chg="add del">
          <ac:chgData name="Emily Crose" userId="5a1598ef78992c55" providerId="LiveId" clId="{011B0279-BC89-4422-9A28-59A7BAD85103}" dt="2023-05-17T18:09:06.288" v="719" actId="700"/>
          <ac:spMkLst>
            <pc:docMk/>
            <pc:sldMk cId="1692876030" sldId="293"/>
            <ac:spMk id="12" creationId="{FBAF941A-6830-47A3-B63C-7C7B66AEA73B}"/>
          </ac:spMkLst>
        </pc:spChg>
        <pc:picChg chg="add mod ord">
          <ac:chgData name="Emily Crose" userId="5a1598ef78992c55" providerId="LiveId" clId="{011B0279-BC89-4422-9A28-59A7BAD85103}" dt="2023-05-17T18:09:10.520" v="722" actId="26606"/>
          <ac:picMkLst>
            <pc:docMk/>
            <pc:sldMk cId="1692876030" sldId="293"/>
            <ac:picMk id="5" creationId="{52DAB6ED-2F3C-DAA2-4E1F-8C20149A80DD}"/>
          </ac:picMkLst>
        </pc:picChg>
      </pc:sldChg>
      <pc:sldChg chg="modSp new mod">
        <pc:chgData name="Emily Crose" userId="5a1598ef78992c55" providerId="LiveId" clId="{011B0279-BC89-4422-9A28-59A7BAD85103}" dt="2023-05-17T18:09:36.171" v="728" actId="20577"/>
        <pc:sldMkLst>
          <pc:docMk/>
          <pc:sldMk cId="3026703874" sldId="294"/>
        </pc:sldMkLst>
        <pc:spChg chg="mod">
          <ac:chgData name="Emily Crose" userId="5a1598ef78992c55" providerId="LiveId" clId="{011B0279-BC89-4422-9A28-59A7BAD85103}" dt="2023-05-17T18:09:36.171" v="728" actId="20577"/>
          <ac:spMkLst>
            <pc:docMk/>
            <pc:sldMk cId="3026703874" sldId="294"/>
            <ac:spMk id="2" creationId="{25D46DD7-679E-0F6B-B57B-0B474B83EA96}"/>
          </ac:spMkLst>
        </pc:spChg>
      </pc:sldChg>
      <pc:sldChg chg="del">
        <pc:chgData name="Emily Crose" userId="5a1598ef78992c55" providerId="LiveId" clId="{011B0279-BC89-4422-9A28-59A7BAD85103}" dt="2023-05-11T15:17:59.369" v="0" actId="2696"/>
        <pc:sldMkLst>
          <pc:docMk/>
          <pc:sldMk cId="3782519446" sldId="294"/>
        </pc:sldMkLst>
      </pc:sldChg>
      <pc:sldChg chg="modSp new mod">
        <pc:chgData name="Emily Crose" userId="5a1598ef78992c55" providerId="LiveId" clId="{011B0279-BC89-4422-9A28-59A7BAD85103}" dt="2023-05-17T18:10:24.700" v="781" actId="20577"/>
        <pc:sldMkLst>
          <pc:docMk/>
          <pc:sldMk cId="192469727" sldId="295"/>
        </pc:sldMkLst>
        <pc:spChg chg="mod">
          <ac:chgData name="Emily Crose" userId="5a1598ef78992c55" providerId="LiveId" clId="{011B0279-BC89-4422-9A28-59A7BAD85103}" dt="2023-05-17T18:10:24.700" v="781" actId="20577"/>
          <ac:spMkLst>
            <pc:docMk/>
            <pc:sldMk cId="192469727" sldId="295"/>
            <ac:spMk id="2" creationId="{8603066F-EE8D-5EFE-D65B-CF361D5EE2CB}"/>
          </ac:spMkLst>
        </pc:spChg>
      </pc:sldChg>
      <pc:sldChg chg="del">
        <pc:chgData name="Emily Crose" userId="5a1598ef78992c55" providerId="LiveId" clId="{011B0279-BC89-4422-9A28-59A7BAD85103}" dt="2023-05-11T15:29:10.815" v="1" actId="2696"/>
        <pc:sldMkLst>
          <pc:docMk/>
          <pc:sldMk cId="1819572938" sldId="295"/>
        </pc:sldMkLst>
      </pc:sldChg>
      <pc:sldChg chg="modSp new mod">
        <pc:chgData name="Emily Crose" userId="5a1598ef78992c55" providerId="LiveId" clId="{011B0279-BC89-4422-9A28-59A7BAD85103}" dt="2023-05-17T18:09:51.817" v="748" actId="20577"/>
        <pc:sldMkLst>
          <pc:docMk/>
          <pc:sldMk cId="1673074294" sldId="296"/>
        </pc:sldMkLst>
        <pc:spChg chg="mod">
          <ac:chgData name="Emily Crose" userId="5a1598ef78992c55" providerId="LiveId" clId="{011B0279-BC89-4422-9A28-59A7BAD85103}" dt="2023-05-17T18:09:51.817" v="748" actId="20577"/>
          <ac:spMkLst>
            <pc:docMk/>
            <pc:sldMk cId="1673074294" sldId="296"/>
            <ac:spMk id="2" creationId="{FD2700FE-8F7A-BF12-3610-289911C36193}"/>
          </ac:spMkLst>
        </pc:spChg>
      </pc:sldChg>
      <pc:sldChg chg="del">
        <pc:chgData name="Emily Crose" userId="5a1598ef78992c55" providerId="LiveId" clId="{011B0279-BC89-4422-9A28-59A7BAD85103}" dt="2023-05-11T15:29:10.815" v="1" actId="2696"/>
        <pc:sldMkLst>
          <pc:docMk/>
          <pc:sldMk cId="2541419034" sldId="296"/>
        </pc:sldMkLst>
      </pc:sldChg>
      <pc:sldChg chg="modSp new mod">
        <pc:chgData name="Emily Crose" userId="5a1598ef78992c55" providerId="LiveId" clId="{011B0279-BC89-4422-9A28-59A7BAD85103}" dt="2023-05-17T18:09:57.901" v="760" actId="20577"/>
        <pc:sldMkLst>
          <pc:docMk/>
          <pc:sldMk cId="3475228074" sldId="297"/>
        </pc:sldMkLst>
        <pc:spChg chg="mod">
          <ac:chgData name="Emily Crose" userId="5a1598ef78992c55" providerId="LiveId" clId="{011B0279-BC89-4422-9A28-59A7BAD85103}" dt="2023-05-17T18:09:57.901" v="760" actId="20577"/>
          <ac:spMkLst>
            <pc:docMk/>
            <pc:sldMk cId="3475228074" sldId="297"/>
            <ac:spMk id="2" creationId="{953A9AB8-FAC9-D9CC-3851-A4247DDF9632}"/>
          </ac:spMkLst>
        </pc:spChg>
      </pc:sldChg>
      <pc:sldChg chg="modSp new mod">
        <pc:chgData name="Emily Crose" userId="5a1598ef78992c55" providerId="LiveId" clId="{011B0279-BC89-4422-9A28-59A7BAD85103}" dt="2023-05-17T18:10:17.737" v="776" actId="20577"/>
        <pc:sldMkLst>
          <pc:docMk/>
          <pc:sldMk cId="2330207658" sldId="298"/>
        </pc:sldMkLst>
        <pc:spChg chg="mod">
          <ac:chgData name="Emily Crose" userId="5a1598ef78992c55" providerId="LiveId" clId="{011B0279-BC89-4422-9A28-59A7BAD85103}" dt="2023-05-17T18:10:17.737" v="776" actId="20577"/>
          <ac:spMkLst>
            <pc:docMk/>
            <pc:sldMk cId="2330207658" sldId="298"/>
            <ac:spMk id="2" creationId="{B38C3151-565E-DACD-1ABC-5C7FAA26930B}"/>
          </ac:spMkLst>
        </pc:spChg>
      </pc:sldChg>
      <pc:sldChg chg="addSp modSp new mod setBg">
        <pc:chgData name="Emily Crose" userId="5a1598ef78992c55" providerId="LiveId" clId="{011B0279-BC89-4422-9A28-59A7BAD85103}" dt="2023-05-17T18:11:31.370" v="797" actId="26606"/>
        <pc:sldMkLst>
          <pc:docMk/>
          <pc:sldMk cId="885238813" sldId="299"/>
        </pc:sldMkLst>
        <pc:spChg chg="mod">
          <ac:chgData name="Emily Crose" userId="5a1598ef78992c55" providerId="LiveId" clId="{011B0279-BC89-4422-9A28-59A7BAD85103}" dt="2023-05-17T18:11:31.370" v="797" actId="26606"/>
          <ac:spMkLst>
            <pc:docMk/>
            <pc:sldMk cId="885238813" sldId="299"/>
            <ac:spMk id="2" creationId="{C4E11513-C145-CB82-E398-063341CBAE60}"/>
          </ac:spMkLst>
        </pc:spChg>
        <pc:spChg chg="add">
          <ac:chgData name="Emily Crose" userId="5a1598ef78992c55" providerId="LiveId" clId="{011B0279-BC89-4422-9A28-59A7BAD85103}" dt="2023-05-17T18:11:31.370" v="797" actId="26606"/>
          <ac:spMkLst>
            <pc:docMk/>
            <pc:sldMk cId="885238813" sldId="299"/>
            <ac:spMk id="9" creationId="{23D9B6CF-87DD-47C7-B38D-7C5353D4DC9D}"/>
          </ac:spMkLst>
        </pc:spChg>
        <pc:spChg chg="add">
          <ac:chgData name="Emily Crose" userId="5a1598ef78992c55" providerId="LiveId" clId="{011B0279-BC89-4422-9A28-59A7BAD85103}" dt="2023-05-17T18:11:31.370" v="797" actId="26606"/>
          <ac:spMkLst>
            <pc:docMk/>
            <pc:sldMk cId="885238813" sldId="299"/>
            <ac:spMk id="11" creationId="{EFE2328B-DA12-4B90-BD82-3CCF13AF6C83}"/>
          </ac:spMkLst>
        </pc:spChg>
        <pc:spChg chg="add">
          <ac:chgData name="Emily Crose" userId="5a1598ef78992c55" providerId="LiveId" clId="{011B0279-BC89-4422-9A28-59A7BAD85103}" dt="2023-05-17T18:11:31.370" v="797" actId="26606"/>
          <ac:spMkLst>
            <pc:docMk/>
            <pc:sldMk cId="885238813" sldId="299"/>
            <ac:spMk id="13" creationId="{F77FF0B6-332F-4842-A5F8-EA360BD5FF84}"/>
          </ac:spMkLst>
        </pc:spChg>
        <pc:picChg chg="add mod">
          <ac:chgData name="Emily Crose" userId="5a1598ef78992c55" providerId="LiveId" clId="{011B0279-BC89-4422-9A28-59A7BAD85103}" dt="2023-05-17T18:11:31.370" v="797" actId="26606"/>
          <ac:picMkLst>
            <pc:docMk/>
            <pc:sldMk cId="885238813" sldId="299"/>
            <ac:picMk id="4" creationId="{03DFB4E5-0EAF-37E4-0297-DDBEBF5D85AD}"/>
          </ac:picMkLst>
        </pc:picChg>
      </pc:sldChg>
      <pc:sldChg chg="add">
        <pc:chgData name="Emily Crose" userId="5a1598ef78992c55" providerId="LiveId" clId="{011B0279-BC89-4422-9A28-59A7BAD85103}" dt="2023-05-17T18:30:24.263" v="810"/>
        <pc:sldMkLst>
          <pc:docMk/>
          <pc:sldMk cId="1806608824" sldId="300"/>
        </pc:sldMkLst>
      </pc:sldChg>
      <pc:sldChg chg="add">
        <pc:chgData name="Emily Crose" userId="5a1598ef78992c55" providerId="LiveId" clId="{011B0279-BC89-4422-9A28-59A7BAD85103}" dt="2023-05-17T18:30:24.263" v="810"/>
        <pc:sldMkLst>
          <pc:docMk/>
          <pc:sldMk cId="543577936" sldId="301"/>
        </pc:sldMkLst>
      </pc:sldChg>
      <pc:sldChg chg="add setBg">
        <pc:chgData name="Emily Crose" userId="5a1598ef78992c55" providerId="LiveId" clId="{011B0279-BC89-4422-9A28-59A7BAD85103}" dt="2023-05-17T18:30:24.263" v="810"/>
        <pc:sldMkLst>
          <pc:docMk/>
          <pc:sldMk cId="2572114698" sldId="302"/>
        </pc:sldMkLst>
      </pc:sldChg>
      <pc:sldChg chg="delSp modSp add mod setBg delDesignElem">
        <pc:chgData name="Emily Crose" userId="5a1598ef78992c55" providerId="LiveId" clId="{011B0279-BC89-4422-9A28-59A7BAD85103}" dt="2023-05-17T18:30:24.355" v="812" actId="27636"/>
        <pc:sldMkLst>
          <pc:docMk/>
          <pc:sldMk cId="4071440447" sldId="303"/>
        </pc:sldMkLst>
        <pc:spChg chg="mod">
          <ac:chgData name="Emily Crose" userId="5a1598ef78992c55" providerId="LiveId" clId="{011B0279-BC89-4422-9A28-59A7BAD85103}" dt="2023-05-17T18:30:24.355" v="812" actId="27636"/>
          <ac:spMkLst>
            <pc:docMk/>
            <pc:sldMk cId="4071440447" sldId="303"/>
            <ac:spMk id="2" creationId="{F0D38242-DC86-3A6E-B3B7-D1C3C0AFE94F}"/>
          </ac:spMkLst>
        </pc:spChg>
        <pc:spChg chg="del">
          <ac:chgData name="Emily Crose" userId="5a1598ef78992c55" providerId="LiveId" clId="{011B0279-BC89-4422-9A28-59A7BAD85103}" dt="2023-05-17T18:30:24.263" v="810"/>
          <ac:spMkLst>
            <pc:docMk/>
            <pc:sldMk cId="4071440447" sldId="303"/>
            <ac:spMk id="14" creationId="{37D54B6C-87D0-4C03-8335-3955179D2B5B}"/>
          </ac:spMkLst>
        </pc:spChg>
      </pc:sldChg>
      <pc:sldChg chg="delSp add setBg delDesignElem">
        <pc:chgData name="Emily Crose" userId="5a1598ef78992c55" providerId="LiveId" clId="{011B0279-BC89-4422-9A28-59A7BAD85103}" dt="2023-05-17T18:30:24.263" v="810"/>
        <pc:sldMkLst>
          <pc:docMk/>
          <pc:sldMk cId="272553218" sldId="304"/>
        </pc:sldMkLst>
        <pc:spChg chg="del">
          <ac:chgData name="Emily Crose" userId="5a1598ef78992c55" providerId="LiveId" clId="{011B0279-BC89-4422-9A28-59A7BAD85103}" dt="2023-05-17T18:30:24.263" v="810"/>
          <ac:spMkLst>
            <pc:docMk/>
            <pc:sldMk cId="272553218" sldId="304"/>
            <ac:spMk id="10" creationId="{D64A12F0-8158-4372-9761-AD0A6ED30C2E}"/>
          </ac:spMkLst>
        </pc:spChg>
      </pc:sldChg>
      <pc:sldChg chg="add setBg">
        <pc:chgData name="Emily Crose" userId="5a1598ef78992c55" providerId="LiveId" clId="{011B0279-BC89-4422-9A28-59A7BAD85103}" dt="2023-05-17T18:30:24.263" v="810"/>
        <pc:sldMkLst>
          <pc:docMk/>
          <pc:sldMk cId="3697047610" sldId="305"/>
        </pc:sldMkLst>
      </pc:sldChg>
      <pc:sldChg chg="delSp add setBg delDesignElem">
        <pc:chgData name="Emily Crose" userId="5a1598ef78992c55" providerId="LiveId" clId="{011B0279-BC89-4422-9A28-59A7BAD85103}" dt="2023-05-17T18:30:24.263" v="810"/>
        <pc:sldMkLst>
          <pc:docMk/>
          <pc:sldMk cId="1442831529" sldId="306"/>
        </pc:sldMkLst>
        <pc:spChg chg="del">
          <ac:chgData name="Emily Crose" userId="5a1598ef78992c55" providerId="LiveId" clId="{011B0279-BC89-4422-9A28-59A7BAD85103}" dt="2023-05-17T18:30:24.263" v="810"/>
          <ac:spMkLst>
            <pc:docMk/>
            <pc:sldMk cId="1442831529" sldId="306"/>
            <ac:spMk id="9" creationId="{93A46EEB-10AB-4E52-AF22-A848AE9259F9}"/>
          </ac:spMkLst>
        </pc:spChg>
      </pc:sldChg>
      <pc:sldChg chg="delSp add setBg delDesignElem">
        <pc:chgData name="Emily Crose" userId="5a1598ef78992c55" providerId="LiveId" clId="{011B0279-BC89-4422-9A28-59A7BAD85103}" dt="2023-05-17T18:30:24.263" v="810"/>
        <pc:sldMkLst>
          <pc:docMk/>
          <pc:sldMk cId="1996113951" sldId="307"/>
        </pc:sldMkLst>
        <pc:picChg chg="del">
          <ac:chgData name="Emily Crose" userId="5a1598ef78992c55" providerId="LiveId" clId="{011B0279-BC89-4422-9A28-59A7BAD85103}" dt="2023-05-17T18:30:24.263" v="810"/>
          <ac:picMkLst>
            <pc:docMk/>
            <pc:sldMk cId="1996113951" sldId="307"/>
            <ac:picMk id="9" creationId="{2BFB581C-2142-4222-9A3B-905AD6C09535}"/>
          </ac:picMkLst>
        </pc:picChg>
      </pc:sldChg>
      <pc:sldChg chg="delSp add setBg delDesignElem">
        <pc:chgData name="Emily Crose" userId="5a1598ef78992c55" providerId="LiveId" clId="{011B0279-BC89-4422-9A28-59A7BAD85103}" dt="2023-05-17T18:30:24.263" v="810"/>
        <pc:sldMkLst>
          <pc:docMk/>
          <pc:sldMk cId="1065589461" sldId="322"/>
        </pc:sldMkLst>
        <pc:spChg chg="del">
          <ac:chgData name="Emily Crose" userId="5a1598ef78992c55" providerId="LiveId" clId="{011B0279-BC89-4422-9A28-59A7BAD85103}" dt="2023-05-17T18:30:24.263" v="810"/>
          <ac:spMkLst>
            <pc:docMk/>
            <pc:sldMk cId="1065589461" sldId="322"/>
            <ac:spMk id="8" creationId="{9A6C2C86-63BF-47D5-AA3F-905111A238E2}"/>
          </ac:spMkLst>
        </pc:spChg>
        <pc:cxnChg chg="del">
          <ac:chgData name="Emily Crose" userId="5a1598ef78992c55" providerId="LiveId" clId="{011B0279-BC89-4422-9A28-59A7BAD85103}" dt="2023-05-17T18:30:24.263" v="810"/>
          <ac:cxnSpMkLst>
            <pc:docMk/>
            <pc:sldMk cId="1065589461" sldId="322"/>
            <ac:cxnSpMk id="10" creationId="{425A0768-3044-4AA9-A889-D2CAA68C517A}"/>
          </ac:cxnSpMkLst>
        </pc:cxnChg>
      </pc:sldChg>
      <pc:sldChg chg="delSp add setBg delDesignElem">
        <pc:chgData name="Emily Crose" userId="5a1598ef78992c55" providerId="LiveId" clId="{011B0279-BC89-4422-9A28-59A7BAD85103}" dt="2023-05-17T18:30:24.263" v="810"/>
        <pc:sldMkLst>
          <pc:docMk/>
          <pc:sldMk cId="3181908058" sldId="323"/>
        </pc:sldMkLst>
        <pc:spChg chg="del">
          <ac:chgData name="Emily Crose" userId="5a1598ef78992c55" providerId="LiveId" clId="{011B0279-BC89-4422-9A28-59A7BAD85103}" dt="2023-05-17T18:30:24.263" v="810"/>
          <ac:spMkLst>
            <pc:docMk/>
            <pc:sldMk cId="3181908058" sldId="323"/>
            <ac:spMk id="8" creationId="{D64A12F0-8158-4372-9761-AD0A6ED30C2E}"/>
          </ac:spMkLst>
        </pc:spChg>
      </pc:sldChg>
      <pc:sldChg chg="modSp add mod">
        <pc:chgData name="Emily Crose" userId="5a1598ef78992c55" providerId="LiveId" clId="{011B0279-BC89-4422-9A28-59A7BAD85103}" dt="2023-05-17T18:30:24.340" v="811" actId="27636"/>
        <pc:sldMkLst>
          <pc:docMk/>
          <pc:sldMk cId="1893047781" sldId="324"/>
        </pc:sldMkLst>
        <pc:spChg chg="mod">
          <ac:chgData name="Emily Crose" userId="5a1598ef78992c55" providerId="LiveId" clId="{011B0279-BC89-4422-9A28-59A7BAD85103}" dt="2023-05-17T18:30:24.340" v="811" actId="27636"/>
          <ac:spMkLst>
            <pc:docMk/>
            <pc:sldMk cId="1893047781" sldId="324"/>
            <ac:spMk id="3" creationId="{BF6FF0B3-467F-E5F9-0B84-E364693C3CD8}"/>
          </ac:spMkLst>
        </pc:spChg>
      </pc:sldChg>
      <pc:sldChg chg="delSp add setBg delDesignElem">
        <pc:chgData name="Emily Crose" userId="5a1598ef78992c55" providerId="LiveId" clId="{011B0279-BC89-4422-9A28-59A7BAD85103}" dt="2023-05-17T18:30:24.263" v="810"/>
        <pc:sldMkLst>
          <pc:docMk/>
          <pc:sldMk cId="1818502" sldId="325"/>
        </pc:sldMkLst>
        <pc:spChg chg="del">
          <ac:chgData name="Emily Crose" userId="5a1598ef78992c55" providerId="LiveId" clId="{011B0279-BC89-4422-9A28-59A7BAD85103}" dt="2023-05-17T18:30:24.263" v="810"/>
          <ac:spMkLst>
            <pc:docMk/>
            <pc:sldMk cId="1818502" sldId="325"/>
            <ac:spMk id="15" creationId="{93A46EEB-10AB-4E52-AF22-A848AE9259F9}"/>
          </ac:spMkLst>
        </pc:spChg>
      </pc:sldChg>
      <pc:sldChg chg="add setBg">
        <pc:chgData name="Emily Crose" userId="5a1598ef78992c55" providerId="LiveId" clId="{011B0279-BC89-4422-9A28-59A7BAD85103}" dt="2023-05-17T18:30:24.263" v="810"/>
        <pc:sldMkLst>
          <pc:docMk/>
          <pc:sldMk cId="1548747384" sldId="326"/>
        </pc:sldMkLst>
      </pc:sldChg>
      <pc:sldChg chg="add">
        <pc:chgData name="Emily Crose" userId="5a1598ef78992c55" providerId="LiveId" clId="{011B0279-BC89-4422-9A28-59A7BAD85103}" dt="2023-05-17T18:30:24.263" v="810"/>
        <pc:sldMkLst>
          <pc:docMk/>
          <pc:sldMk cId="1298378401" sldId="327"/>
        </pc:sldMkLst>
      </pc:sldChg>
      <pc:sldChg chg="delSp add setBg delDesignElem">
        <pc:chgData name="Emily Crose" userId="5a1598ef78992c55" providerId="LiveId" clId="{011B0279-BC89-4422-9A28-59A7BAD85103}" dt="2023-05-17T18:30:24.263" v="810"/>
        <pc:sldMkLst>
          <pc:docMk/>
          <pc:sldMk cId="2202859022" sldId="328"/>
        </pc:sldMkLst>
        <pc:spChg chg="del">
          <ac:chgData name="Emily Crose" userId="5a1598ef78992c55" providerId="LiveId" clId="{011B0279-BC89-4422-9A28-59A7BAD85103}" dt="2023-05-17T18:30:24.263" v="810"/>
          <ac:spMkLst>
            <pc:docMk/>
            <pc:sldMk cId="2202859022" sldId="328"/>
            <ac:spMk id="13" creationId="{9A6C2C86-63BF-47D5-AA3F-905111A238E2}"/>
          </ac:spMkLst>
        </pc:spChg>
        <pc:cxnChg chg="del">
          <ac:chgData name="Emily Crose" userId="5a1598ef78992c55" providerId="LiveId" clId="{011B0279-BC89-4422-9A28-59A7BAD85103}" dt="2023-05-17T18:30:24.263" v="810"/>
          <ac:cxnSpMkLst>
            <pc:docMk/>
            <pc:sldMk cId="2202859022" sldId="328"/>
            <ac:cxnSpMk id="14" creationId="{425A0768-3044-4AA9-A889-D2CAA68C517A}"/>
          </ac:cxnSpMkLst>
        </pc:cxnChg>
      </pc:sldChg>
      <pc:sldChg chg="add">
        <pc:chgData name="Emily Crose" userId="5a1598ef78992c55" providerId="LiveId" clId="{011B0279-BC89-4422-9A28-59A7BAD85103}" dt="2023-05-17T18:30:24.263" v="810"/>
        <pc:sldMkLst>
          <pc:docMk/>
          <pc:sldMk cId="2530208923" sldId="329"/>
        </pc:sldMkLst>
      </pc:sldChg>
      <pc:sldChg chg="delSp add setBg delDesignElem">
        <pc:chgData name="Emily Crose" userId="5a1598ef78992c55" providerId="LiveId" clId="{011B0279-BC89-4422-9A28-59A7BAD85103}" dt="2023-05-17T18:30:24.263" v="810"/>
        <pc:sldMkLst>
          <pc:docMk/>
          <pc:sldMk cId="2570034110" sldId="330"/>
        </pc:sldMkLst>
        <pc:spChg chg="del">
          <ac:chgData name="Emily Crose" userId="5a1598ef78992c55" providerId="LiveId" clId="{011B0279-BC89-4422-9A28-59A7BAD85103}" dt="2023-05-17T18:30:24.263" v="810"/>
          <ac:spMkLst>
            <pc:docMk/>
            <pc:sldMk cId="2570034110" sldId="330"/>
            <ac:spMk id="7" creationId="{2124007E-BA57-41B2-8C6B-5E99927F2247}"/>
          </ac:spMkLst>
        </pc:spChg>
        <pc:spChg chg="del">
          <ac:chgData name="Emily Crose" userId="5a1598ef78992c55" providerId="LiveId" clId="{011B0279-BC89-4422-9A28-59A7BAD85103}" dt="2023-05-17T18:30:24.263" v="810"/>
          <ac:spMkLst>
            <pc:docMk/>
            <pc:sldMk cId="2570034110" sldId="330"/>
            <ac:spMk id="9" creationId="{255D0BF7-94F4-4437-A2B2-87BAFF86D541}"/>
          </ac:spMkLst>
        </pc:spChg>
        <pc:spChg chg="del">
          <ac:chgData name="Emily Crose" userId="5a1598ef78992c55" providerId="LiveId" clId="{011B0279-BC89-4422-9A28-59A7BAD85103}" dt="2023-05-17T18:30:24.263" v="810"/>
          <ac:spMkLst>
            <pc:docMk/>
            <pc:sldMk cId="2570034110" sldId="330"/>
            <ac:spMk id="11" creationId="{DE118816-C01D-462E-B0B0-777C21EF604F}"/>
          </ac:spMkLst>
        </pc:spChg>
      </pc:sldChg>
      <pc:sldChg chg="add">
        <pc:chgData name="Emily Crose" userId="5a1598ef78992c55" providerId="LiveId" clId="{011B0279-BC89-4422-9A28-59A7BAD85103}" dt="2023-05-17T18:30:24.263" v="810"/>
        <pc:sldMkLst>
          <pc:docMk/>
          <pc:sldMk cId="2192553628" sldId="338"/>
        </pc:sldMkLst>
      </pc:sldChg>
      <pc:sldChg chg="add setBg">
        <pc:chgData name="Emily Crose" userId="5a1598ef78992c55" providerId="LiveId" clId="{011B0279-BC89-4422-9A28-59A7BAD85103}" dt="2023-05-17T18:30:24.263" v="810"/>
        <pc:sldMkLst>
          <pc:docMk/>
          <pc:sldMk cId="1552710199" sldId="339"/>
        </pc:sldMkLst>
      </pc:sldChg>
      <pc:sldChg chg="delSp add setBg delDesignElem">
        <pc:chgData name="Emily Crose" userId="5a1598ef78992c55" providerId="LiveId" clId="{011B0279-BC89-4422-9A28-59A7BAD85103}" dt="2023-05-17T18:30:24.263" v="810"/>
        <pc:sldMkLst>
          <pc:docMk/>
          <pc:sldMk cId="4058856599" sldId="340"/>
        </pc:sldMkLst>
        <pc:picChg chg="del">
          <ac:chgData name="Emily Crose" userId="5a1598ef78992c55" providerId="LiveId" clId="{011B0279-BC89-4422-9A28-59A7BAD85103}" dt="2023-05-17T18:30:24.263" v="810"/>
          <ac:picMkLst>
            <pc:docMk/>
            <pc:sldMk cId="4058856599" sldId="340"/>
            <ac:picMk id="10" creationId="{A8D526D7-C782-4F65-A21F-A6B40D869B47}"/>
          </ac:picMkLst>
        </pc:picChg>
      </pc:sldChg>
      <pc:sldChg chg="add setBg">
        <pc:chgData name="Emily Crose" userId="5a1598ef78992c55" providerId="LiveId" clId="{011B0279-BC89-4422-9A28-59A7BAD85103}" dt="2023-05-17T18:30:24.263" v="810"/>
        <pc:sldMkLst>
          <pc:docMk/>
          <pc:sldMk cId="3529374907" sldId="341"/>
        </pc:sldMkLst>
      </pc:sldChg>
      <pc:sldChg chg="delSp add setBg delDesignElem">
        <pc:chgData name="Emily Crose" userId="5a1598ef78992c55" providerId="LiveId" clId="{011B0279-BC89-4422-9A28-59A7BAD85103}" dt="2023-05-17T18:30:24.263" v="810"/>
        <pc:sldMkLst>
          <pc:docMk/>
          <pc:sldMk cId="2559449484" sldId="342"/>
        </pc:sldMkLst>
        <pc:picChg chg="del">
          <ac:chgData name="Emily Crose" userId="5a1598ef78992c55" providerId="LiveId" clId="{011B0279-BC89-4422-9A28-59A7BAD85103}" dt="2023-05-17T18:30:24.263" v="810"/>
          <ac:picMkLst>
            <pc:docMk/>
            <pc:sldMk cId="2559449484" sldId="342"/>
            <ac:picMk id="22" creationId="{08187575-5CB4-477B-AA47-020C6D2A786E}"/>
          </ac:picMkLst>
        </pc:picChg>
        <pc:picChg chg="del">
          <ac:chgData name="Emily Crose" userId="5a1598ef78992c55" providerId="LiveId" clId="{011B0279-BC89-4422-9A28-59A7BAD85103}" dt="2023-05-17T18:30:24.263" v="810"/>
          <ac:picMkLst>
            <pc:docMk/>
            <pc:sldMk cId="2559449484" sldId="342"/>
            <ac:picMk id="24" creationId="{EE585F70-7C5D-424E-A182-39507AF48A0C}"/>
          </ac:picMkLst>
        </pc:picChg>
      </pc:sldChg>
      <pc:sldChg chg="add">
        <pc:chgData name="Emily Crose" userId="5a1598ef78992c55" providerId="LiveId" clId="{011B0279-BC89-4422-9A28-59A7BAD85103}" dt="2023-05-17T18:30:24.263" v="810"/>
        <pc:sldMkLst>
          <pc:docMk/>
          <pc:sldMk cId="2437315508" sldId="343"/>
        </pc:sldMkLst>
      </pc:sldChg>
      <pc:sldChg chg="delSp modSp add mod setBg delDesignElem">
        <pc:chgData name="Emily Crose" userId="5a1598ef78992c55" providerId="LiveId" clId="{011B0279-BC89-4422-9A28-59A7BAD85103}" dt="2023-05-17T18:30:24.359" v="813" actId="27636"/>
        <pc:sldMkLst>
          <pc:docMk/>
          <pc:sldMk cId="2213368395" sldId="344"/>
        </pc:sldMkLst>
        <pc:spChg chg="mod">
          <ac:chgData name="Emily Crose" userId="5a1598ef78992c55" providerId="LiveId" clId="{011B0279-BC89-4422-9A28-59A7BAD85103}" dt="2023-05-17T18:30:24.359" v="813" actId="27636"/>
          <ac:spMkLst>
            <pc:docMk/>
            <pc:sldMk cId="2213368395" sldId="344"/>
            <ac:spMk id="2" creationId="{AA4880EA-8BA7-EE87-451E-6408C2AA9E2F}"/>
          </ac:spMkLst>
        </pc:spChg>
        <pc:spChg chg="del">
          <ac:chgData name="Emily Crose" userId="5a1598ef78992c55" providerId="LiveId" clId="{011B0279-BC89-4422-9A28-59A7BAD85103}" dt="2023-05-17T18:30:24.263" v="810"/>
          <ac:spMkLst>
            <pc:docMk/>
            <pc:sldMk cId="2213368395" sldId="344"/>
            <ac:spMk id="12" creationId="{608EAA06-5488-416B-B2B2-E55213011012}"/>
          </ac:spMkLst>
        </pc:spChg>
      </pc:sldChg>
      <pc:sldChg chg="add">
        <pc:chgData name="Emily Crose" userId="5a1598ef78992c55" providerId="LiveId" clId="{011B0279-BC89-4422-9A28-59A7BAD85103}" dt="2023-05-17T18:30:24.263" v="810"/>
        <pc:sldMkLst>
          <pc:docMk/>
          <pc:sldMk cId="2158119916" sldId="345"/>
        </pc:sldMkLst>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F513E-7849-4432-8268-8372166D871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B564B279-8C4B-479F-BFE7-09B1958A9142}" type="pres">
      <dgm:prSet presAssocID="{022F513E-7849-4432-8268-8372166D8712}" presName="diagram" presStyleCnt="0">
        <dgm:presLayoutVars>
          <dgm:dir/>
          <dgm:resizeHandles val="exact"/>
        </dgm:presLayoutVars>
      </dgm:prSet>
      <dgm:spPr/>
    </dgm:pt>
    <dgm:pt modelId="{4FB66714-B59A-4612-8C68-58AB2943C30C}" type="pres">
      <dgm:prSet presAssocID="{A2769497-E9A1-4FDD-9FC3-694FBE1AB94D}" presName="node" presStyleLbl="node1" presStyleIdx="0" presStyleCnt="5">
        <dgm:presLayoutVars>
          <dgm:bulletEnabled val="1"/>
        </dgm:presLayoutVars>
      </dgm:prSet>
      <dgm:spPr/>
    </dgm:pt>
    <dgm:pt modelId="{CF518CBB-4734-434A-9E96-3AD1A837BF77}" type="pres">
      <dgm:prSet presAssocID="{9F5181E2-B82A-4CAC-A026-F62EDBCD3E1B}" presName="sibTrans" presStyleCnt="0"/>
      <dgm:spPr/>
    </dgm:pt>
    <dgm:pt modelId="{259519BA-20C9-4DDC-9044-9B2A1E7D4124}" type="pres">
      <dgm:prSet presAssocID="{B5A83FE2-EECF-416E-A082-819DCBB4B88A}" presName="node" presStyleLbl="node1" presStyleIdx="1" presStyleCnt="5">
        <dgm:presLayoutVars>
          <dgm:bulletEnabled val="1"/>
        </dgm:presLayoutVars>
      </dgm:prSet>
      <dgm:spPr/>
    </dgm:pt>
    <dgm:pt modelId="{AD35214A-3BAC-405B-A0E5-D48048C4AC5F}" type="pres">
      <dgm:prSet presAssocID="{A32AE223-7039-417C-BFD9-03BF54AF2459}" presName="sibTrans" presStyleCnt="0"/>
      <dgm:spPr/>
    </dgm:pt>
    <dgm:pt modelId="{A130AD3A-9FFD-4BC5-AE7C-597D166AEE35}" type="pres">
      <dgm:prSet presAssocID="{39B488CF-77E8-4C45-A970-5F58C2EF1195}" presName="node" presStyleLbl="node1" presStyleIdx="2" presStyleCnt="5">
        <dgm:presLayoutVars>
          <dgm:bulletEnabled val="1"/>
        </dgm:presLayoutVars>
      </dgm:prSet>
      <dgm:spPr/>
    </dgm:pt>
    <dgm:pt modelId="{0EBB7353-E091-44E0-9A51-8B91004925CE}" type="pres">
      <dgm:prSet presAssocID="{5917D965-7EEA-4D17-A8D8-973DFE16CA5B}" presName="sibTrans" presStyleCnt="0"/>
      <dgm:spPr/>
    </dgm:pt>
    <dgm:pt modelId="{848084D1-E2E1-45D0-8A88-D72B326808A0}" type="pres">
      <dgm:prSet presAssocID="{BF17B628-FDE7-47A4-BE91-4047115A035A}" presName="node" presStyleLbl="node1" presStyleIdx="3" presStyleCnt="5">
        <dgm:presLayoutVars>
          <dgm:bulletEnabled val="1"/>
        </dgm:presLayoutVars>
      </dgm:prSet>
      <dgm:spPr/>
    </dgm:pt>
    <dgm:pt modelId="{E80E1B6B-8A57-4CA5-980D-AE8BC08CE168}" type="pres">
      <dgm:prSet presAssocID="{39B79F18-FA06-444A-8DEB-6528DCAEE04A}" presName="sibTrans" presStyleCnt="0"/>
      <dgm:spPr/>
    </dgm:pt>
    <dgm:pt modelId="{18E2465C-6B19-43D7-B78F-2DCE00EA3F03}" type="pres">
      <dgm:prSet presAssocID="{306F010C-BD1E-44BE-B7A3-0AE96C292E51}" presName="node" presStyleLbl="node1" presStyleIdx="4" presStyleCnt="5">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7C63B416-F513-4444-A742-6008726271FB}" type="presOf" srcId="{B5A83FE2-EECF-416E-A082-819DCBB4B88A}" destId="{259519BA-20C9-4DDC-9044-9B2A1E7D4124}" srcOrd="0" destOrd="0" presId="urn:microsoft.com/office/officeart/2005/8/layout/default"/>
    <dgm:cxn modelId="{98C11221-A56A-4807-AAE2-5E87593241E9}" type="presOf" srcId="{BF17B628-FDE7-47A4-BE91-4047115A035A}" destId="{848084D1-E2E1-45D0-8A88-D72B326808A0}" srcOrd="0" destOrd="0" presId="urn:microsoft.com/office/officeart/2005/8/layout/default"/>
    <dgm:cxn modelId="{B3746A32-1A11-45F4-937C-81F1AE5F4E89}" srcId="{306F010C-BD1E-44BE-B7A3-0AE96C292E51}" destId="{B343B50E-1D28-4F51-AF30-F037A2B1BFD1}" srcOrd="0" destOrd="0" parTransId="{2883776E-F066-424B-A80F-3EADC5ADC623}" sibTransId="{8E208115-3681-46A2-929D-2E6231FDC976}"/>
    <dgm:cxn modelId="{D3817C3F-3820-4A30-82DF-7F9C18ECE66B}" type="presOf" srcId="{022F513E-7849-4432-8268-8372166D8712}" destId="{B564B279-8C4B-479F-BFE7-09B1958A9142}" srcOrd="0" destOrd="0" presId="urn:microsoft.com/office/officeart/2005/8/layout/default"/>
    <dgm:cxn modelId="{F74E0740-EEC9-44D3-A7DF-54B70E05CB69}" type="presOf" srcId="{A2769497-E9A1-4FDD-9FC3-694FBE1AB94D}" destId="{4FB66714-B59A-4612-8C68-58AB2943C30C}" srcOrd="0" destOrd="0" presId="urn:microsoft.com/office/officeart/2005/8/layout/default"/>
    <dgm:cxn modelId="{B5E67577-877C-4157-9671-EE7FBF6C7A04}" srcId="{022F513E-7849-4432-8268-8372166D8712}" destId="{306F010C-BD1E-44BE-B7A3-0AE96C292E51}" srcOrd="4" destOrd="0" parTransId="{45004EFD-4112-46DD-B4F3-6E8A4CD6FA2F}" sibTransId="{1F43309B-33DA-4580-B975-2634352262EF}"/>
    <dgm:cxn modelId="{29ED917B-D7BA-4992-8730-434857411947}" type="presOf" srcId="{306F010C-BD1E-44BE-B7A3-0AE96C292E51}" destId="{18E2465C-6B19-43D7-B78F-2DCE00EA3F03}" srcOrd="0" destOrd="0" presId="urn:microsoft.com/office/officeart/2005/8/layout/default"/>
    <dgm:cxn modelId="{2CFF8EBB-68D3-45BE-A7EC-0FF96893E65D}" type="presOf" srcId="{B343B50E-1D28-4F51-AF30-F037A2B1BFD1}" destId="{18E2465C-6B19-43D7-B78F-2DCE00EA3F03}" srcOrd="0" destOrd="1" presId="urn:microsoft.com/office/officeart/2005/8/layout/default"/>
    <dgm:cxn modelId="{694A3DC6-A269-4A86-95E8-D1B7DE0341BD}" type="presOf" srcId="{39B488CF-77E8-4C45-A970-5F58C2EF1195}" destId="{A130AD3A-9FFD-4BC5-AE7C-597D166AEE35}" srcOrd="0" destOrd="0" presId="urn:microsoft.com/office/officeart/2005/8/layout/default"/>
    <dgm:cxn modelId="{AEE678C9-7BE6-4EFA-A600-0ED745B0429D}" srcId="{022F513E-7849-4432-8268-8372166D8712}" destId="{A2769497-E9A1-4FDD-9FC3-694FBE1AB94D}" srcOrd="0" destOrd="0" parTransId="{2C1B33C0-905A-4E9B-B731-541A14ACE090}" sibTransId="{9F5181E2-B82A-4CAC-A026-F62EDBCD3E1B}"/>
    <dgm:cxn modelId="{FE017DF5-DFA0-444A-9A21-BF5426597AF5}" srcId="{022F513E-7849-4432-8268-8372166D8712}" destId="{B5A83FE2-EECF-416E-A082-819DCBB4B88A}" srcOrd="1" destOrd="0" parTransId="{9E677F88-3D6A-43A4-8607-B20741802A29}" sibTransId="{A32AE223-7039-417C-BFD9-03BF54AF2459}"/>
    <dgm:cxn modelId="{783BAA78-C5D2-42E1-8A06-825B31202582}" type="presParOf" srcId="{B564B279-8C4B-479F-BFE7-09B1958A9142}" destId="{4FB66714-B59A-4612-8C68-58AB2943C30C}" srcOrd="0" destOrd="0" presId="urn:microsoft.com/office/officeart/2005/8/layout/default"/>
    <dgm:cxn modelId="{AD8D1455-CFD7-47BA-B22A-9CA6615BA7D0}" type="presParOf" srcId="{B564B279-8C4B-479F-BFE7-09B1958A9142}" destId="{CF518CBB-4734-434A-9E96-3AD1A837BF77}" srcOrd="1" destOrd="0" presId="urn:microsoft.com/office/officeart/2005/8/layout/default"/>
    <dgm:cxn modelId="{FF1A11E1-C366-4F73-8C3F-4A063C4DE30C}" type="presParOf" srcId="{B564B279-8C4B-479F-BFE7-09B1958A9142}" destId="{259519BA-20C9-4DDC-9044-9B2A1E7D4124}" srcOrd="2" destOrd="0" presId="urn:microsoft.com/office/officeart/2005/8/layout/default"/>
    <dgm:cxn modelId="{551ECD8B-3BBF-40D2-BFBA-602848252B2F}" type="presParOf" srcId="{B564B279-8C4B-479F-BFE7-09B1958A9142}" destId="{AD35214A-3BAC-405B-A0E5-D48048C4AC5F}" srcOrd="3" destOrd="0" presId="urn:microsoft.com/office/officeart/2005/8/layout/default"/>
    <dgm:cxn modelId="{D9347F16-DF92-409D-9B11-634A97FD4678}" type="presParOf" srcId="{B564B279-8C4B-479F-BFE7-09B1958A9142}" destId="{A130AD3A-9FFD-4BC5-AE7C-597D166AEE35}" srcOrd="4" destOrd="0" presId="urn:microsoft.com/office/officeart/2005/8/layout/default"/>
    <dgm:cxn modelId="{4A911671-1D59-4FAB-8191-F2ABBD1D631C}" type="presParOf" srcId="{B564B279-8C4B-479F-BFE7-09B1958A9142}" destId="{0EBB7353-E091-44E0-9A51-8B91004925CE}" srcOrd="5" destOrd="0" presId="urn:microsoft.com/office/officeart/2005/8/layout/default"/>
    <dgm:cxn modelId="{9FCAAC49-EE7F-4985-9995-F49513E688C5}" type="presParOf" srcId="{B564B279-8C4B-479F-BFE7-09B1958A9142}" destId="{848084D1-E2E1-45D0-8A88-D72B326808A0}" srcOrd="6" destOrd="0" presId="urn:microsoft.com/office/officeart/2005/8/layout/default"/>
    <dgm:cxn modelId="{29A3CB78-1F84-4768-9937-1857AF701AE3}" type="presParOf" srcId="{B564B279-8C4B-479F-BFE7-09B1958A9142}" destId="{E80E1B6B-8A57-4CA5-980D-AE8BC08CE168}" srcOrd="7" destOrd="0" presId="urn:microsoft.com/office/officeart/2005/8/layout/default"/>
    <dgm:cxn modelId="{47649D57-E30E-4D4C-9B85-DCEFD5F66466}" type="presParOf" srcId="{B564B279-8C4B-479F-BFE7-09B1958A9142}" destId="{18E2465C-6B19-43D7-B78F-2DCE00EA3F0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3B50EB-52C3-4CCD-A7DE-ADCA0079DCD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2D57C8-ED16-4BA4-A3C0-227BCDAB0EF9}">
      <dgm:prSet/>
      <dgm:spPr/>
      <dgm:t>
        <a:bodyPr/>
        <a:lstStyle/>
        <a:p>
          <a:r>
            <a:rPr lang="en-US"/>
            <a:t>Security Assertion Markup Language (SAML)</a:t>
          </a:r>
        </a:p>
      </dgm:t>
    </dgm:pt>
    <dgm:pt modelId="{239D93EF-41AA-4017-BCC0-55F63362C858}" type="parTrans" cxnId="{DDA1B88C-36D0-4EC1-A115-F0BE94BFAE4E}">
      <dgm:prSet/>
      <dgm:spPr/>
      <dgm:t>
        <a:bodyPr/>
        <a:lstStyle/>
        <a:p>
          <a:endParaRPr lang="en-US"/>
        </a:p>
      </dgm:t>
    </dgm:pt>
    <dgm:pt modelId="{B49A6E1F-210D-4D14-A3E2-6E1E5AA521CF}" type="sibTrans" cxnId="{DDA1B88C-36D0-4EC1-A115-F0BE94BFAE4E}">
      <dgm:prSet/>
      <dgm:spPr/>
      <dgm:t>
        <a:bodyPr/>
        <a:lstStyle/>
        <a:p>
          <a:endParaRPr lang="en-US"/>
        </a:p>
      </dgm:t>
    </dgm:pt>
    <dgm:pt modelId="{DE28D1BD-E3AC-4DAD-8190-E09DE2BBE737}">
      <dgm:prSet/>
      <dgm:spPr/>
      <dgm:t>
        <a:bodyPr/>
        <a:lstStyle/>
        <a:p>
          <a:r>
            <a:rPr lang="en-US"/>
            <a:t>Windows uses this for Single Sign On (SSO)</a:t>
          </a:r>
        </a:p>
      </dgm:t>
    </dgm:pt>
    <dgm:pt modelId="{6364D6EE-1F3C-4CA5-9906-54DC4BBA422A}" type="parTrans" cxnId="{B02AC519-0D8D-4196-91C3-89915120F1E4}">
      <dgm:prSet/>
      <dgm:spPr/>
      <dgm:t>
        <a:bodyPr/>
        <a:lstStyle/>
        <a:p>
          <a:endParaRPr lang="en-US"/>
        </a:p>
      </dgm:t>
    </dgm:pt>
    <dgm:pt modelId="{57F92213-31DD-4C5A-A4A1-27666478EE74}" type="sibTrans" cxnId="{B02AC519-0D8D-4196-91C3-89915120F1E4}">
      <dgm:prSet/>
      <dgm:spPr/>
      <dgm:t>
        <a:bodyPr/>
        <a:lstStyle/>
        <a:p>
          <a:endParaRPr lang="en-US"/>
        </a:p>
      </dgm:t>
    </dgm:pt>
    <dgm:pt modelId="{925F8C79-3045-4FE5-A6E5-A9847429B014}">
      <dgm:prSet/>
      <dgm:spPr/>
      <dgm:t>
        <a:bodyPr/>
        <a:lstStyle/>
        <a:p>
          <a:r>
            <a:rPr lang="en-US"/>
            <a:t>Integrates with Windows domain</a:t>
          </a:r>
        </a:p>
      </dgm:t>
    </dgm:pt>
    <dgm:pt modelId="{A4D21DD3-01FC-4B56-A47E-F88B0E665A1D}" type="parTrans" cxnId="{32DCFE99-91BC-47E1-A679-390716A8A799}">
      <dgm:prSet/>
      <dgm:spPr/>
      <dgm:t>
        <a:bodyPr/>
        <a:lstStyle/>
        <a:p>
          <a:endParaRPr lang="en-US"/>
        </a:p>
      </dgm:t>
    </dgm:pt>
    <dgm:pt modelId="{385EEDA6-3900-4E66-8DB8-B6B30153A095}" type="sibTrans" cxnId="{32DCFE99-91BC-47E1-A679-390716A8A799}">
      <dgm:prSet/>
      <dgm:spPr/>
      <dgm:t>
        <a:bodyPr/>
        <a:lstStyle/>
        <a:p>
          <a:endParaRPr lang="en-US"/>
        </a:p>
      </dgm:t>
    </dgm:pt>
    <dgm:pt modelId="{AAB98644-3797-4FF5-BB62-32BB9F9F86AC}">
      <dgm:prSet/>
      <dgm:spPr/>
      <dgm:t>
        <a:bodyPr/>
        <a:lstStyle/>
        <a:p>
          <a:r>
            <a:rPr lang="en-US"/>
            <a:t>Optimized for enterprise security</a:t>
          </a:r>
        </a:p>
      </dgm:t>
    </dgm:pt>
    <dgm:pt modelId="{0E652B40-3DCD-426B-8255-F4DD4198300A}" type="parTrans" cxnId="{D7886988-B2C4-4916-947D-128E4F65399C}">
      <dgm:prSet/>
      <dgm:spPr/>
      <dgm:t>
        <a:bodyPr/>
        <a:lstStyle/>
        <a:p>
          <a:endParaRPr lang="en-US"/>
        </a:p>
      </dgm:t>
    </dgm:pt>
    <dgm:pt modelId="{28499E63-0690-4D79-9594-1665E65D0F4D}" type="sibTrans" cxnId="{D7886988-B2C4-4916-947D-128E4F65399C}">
      <dgm:prSet/>
      <dgm:spPr/>
      <dgm:t>
        <a:bodyPr/>
        <a:lstStyle/>
        <a:p>
          <a:endParaRPr lang="en-US"/>
        </a:p>
      </dgm:t>
    </dgm:pt>
    <dgm:pt modelId="{70F32C05-28DA-4B85-8ED9-CA94A995C7F5}">
      <dgm:prSet/>
      <dgm:spPr/>
      <dgm:t>
        <a:bodyPr/>
        <a:lstStyle/>
        <a:p>
          <a:r>
            <a:rPr lang="en-US"/>
            <a:t>Oauth</a:t>
          </a:r>
        </a:p>
      </dgm:t>
    </dgm:pt>
    <dgm:pt modelId="{1C557EC0-E1A7-400E-AD6D-AACD6061320A}" type="parTrans" cxnId="{EB2200E7-9F4B-44C7-9F2A-62B824C84838}">
      <dgm:prSet/>
      <dgm:spPr/>
      <dgm:t>
        <a:bodyPr/>
        <a:lstStyle/>
        <a:p>
          <a:endParaRPr lang="en-US"/>
        </a:p>
      </dgm:t>
    </dgm:pt>
    <dgm:pt modelId="{91B2EFA8-83D5-41D0-B077-1464D8F44934}" type="sibTrans" cxnId="{EB2200E7-9F4B-44C7-9F2A-62B824C84838}">
      <dgm:prSet/>
      <dgm:spPr/>
      <dgm:t>
        <a:bodyPr/>
        <a:lstStyle/>
        <a:p>
          <a:endParaRPr lang="en-US"/>
        </a:p>
      </dgm:t>
    </dgm:pt>
    <dgm:pt modelId="{2E0D655D-DA97-403E-A053-91E907F382B1}">
      <dgm:prSet/>
      <dgm:spPr/>
      <dgm:t>
        <a:bodyPr/>
        <a:lstStyle/>
        <a:p>
          <a:r>
            <a:rPr lang="en-US"/>
            <a:t>Optimized for mobile applications</a:t>
          </a:r>
        </a:p>
      </dgm:t>
    </dgm:pt>
    <dgm:pt modelId="{EE8194AD-A342-4F4B-9F14-A7FA84E18EE7}" type="parTrans" cxnId="{72BF6E1B-9822-4CFA-B9A8-172CB335D7F6}">
      <dgm:prSet/>
      <dgm:spPr/>
      <dgm:t>
        <a:bodyPr/>
        <a:lstStyle/>
        <a:p>
          <a:endParaRPr lang="en-US"/>
        </a:p>
      </dgm:t>
    </dgm:pt>
    <dgm:pt modelId="{87132844-3522-44B4-A8C9-90D0161C8ABE}" type="sibTrans" cxnId="{72BF6E1B-9822-4CFA-B9A8-172CB335D7F6}">
      <dgm:prSet/>
      <dgm:spPr/>
      <dgm:t>
        <a:bodyPr/>
        <a:lstStyle/>
        <a:p>
          <a:endParaRPr lang="en-US"/>
        </a:p>
      </dgm:t>
    </dgm:pt>
    <dgm:pt modelId="{811536F2-9004-4A61-ACDA-320355256869}">
      <dgm:prSet/>
      <dgm:spPr/>
      <dgm:t>
        <a:bodyPr/>
        <a:lstStyle/>
        <a:p>
          <a:r>
            <a:rPr lang="en-US"/>
            <a:t>Uses API calls itself!</a:t>
          </a:r>
        </a:p>
      </dgm:t>
    </dgm:pt>
    <dgm:pt modelId="{5FA85067-31D1-42A2-AFB5-E6C3AC554A6B}" type="parTrans" cxnId="{78B32CDD-FAE8-4965-AD19-89A618AF9F26}">
      <dgm:prSet/>
      <dgm:spPr/>
      <dgm:t>
        <a:bodyPr/>
        <a:lstStyle/>
        <a:p>
          <a:endParaRPr lang="en-US"/>
        </a:p>
      </dgm:t>
    </dgm:pt>
    <dgm:pt modelId="{920A783E-208D-494B-8D71-E10640E60FDD}" type="sibTrans" cxnId="{78B32CDD-FAE8-4965-AD19-89A618AF9F26}">
      <dgm:prSet/>
      <dgm:spPr/>
      <dgm:t>
        <a:bodyPr/>
        <a:lstStyle/>
        <a:p>
          <a:endParaRPr lang="en-US"/>
        </a:p>
      </dgm:t>
    </dgm:pt>
    <dgm:pt modelId="{FC2E0785-3CE3-492B-A9C9-C53FD875DC40}">
      <dgm:prSet/>
      <dgm:spPr/>
      <dgm:t>
        <a:bodyPr/>
        <a:lstStyle/>
        <a:p>
          <a:r>
            <a:rPr lang="en-US"/>
            <a:t>Tends to play better with mobile &amp; lightweight IoT environments</a:t>
          </a:r>
        </a:p>
      </dgm:t>
    </dgm:pt>
    <dgm:pt modelId="{165A1249-D5B5-4538-A397-42B4540362BF}" type="parTrans" cxnId="{85DF6A37-F1E5-4F79-9CA6-7F3179C1B2C6}">
      <dgm:prSet/>
      <dgm:spPr/>
      <dgm:t>
        <a:bodyPr/>
        <a:lstStyle/>
        <a:p>
          <a:endParaRPr lang="en-US"/>
        </a:p>
      </dgm:t>
    </dgm:pt>
    <dgm:pt modelId="{D6EE4DFE-31B5-42DB-BCAB-4C05F63DF189}" type="sibTrans" cxnId="{85DF6A37-F1E5-4F79-9CA6-7F3179C1B2C6}">
      <dgm:prSet/>
      <dgm:spPr/>
      <dgm:t>
        <a:bodyPr/>
        <a:lstStyle/>
        <a:p>
          <a:endParaRPr lang="en-US"/>
        </a:p>
      </dgm:t>
    </dgm:pt>
    <dgm:pt modelId="{39EC7C6D-B005-4D81-B4AB-7F24BD26EC27}" type="pres">
      <dgm:prSet presAssocID="{133B50EB-52C3-4CCD-A7DE-ADCA0079DCDA}" presName="root" presStyleCnt="0">
        <dgm:presLayoutVars>
          <dgm:dir/>
          <dgm:resizeHandles val="exact"/>
        </dgm:presLayoutVars>
      </dgm:prSet>
      <dgm:spPr/>
    </dgm:pt>
    <dgm:pt modelId="{B0EF8425-D596-4FD8-9FB2-F3C102F9DD84}" type="pres">
      <dgm:prSet presAssocID="{622D57C8-ED16-4BA4-A3C0-227BCDAB0EF9}" presName="compNode" presStyleCnt="0"/>
      <dgm:spPr/>
    </dgm:pt>
    <dgm:pt modelId="{4DA60AEA-B15F-4BE0-AAE1-34F81C10D40E}" type="pres">
      <dgm:prSet presAssocID="{622D57C8-ED16-4BA4-A3C0-227BCDAB0EF9}" presName="bgRect" presStyleLbl="bgShp" presStyleIdx="0" presStyleCnt="2"/>
      <dgm:spPr/>
    </dgm:pt>
    <dgm:pt modelId="{AA70CD6A-59B5-4E0F-94FC-906C48080BD0}" type="pres">
      <dgm:prSet presAssocID="{622D57C8-ED16-4BA4-A3C0-227BCDAB0E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B894703-B364-4160-BC4D-68FA335E01E2}" type="pres">
      <dgm:prSet presAssocID="{622D57C8-ED16-4BA4-A3C0-227BCDAB0EF9}" presName="spaceRect" presStyleCnt="0"/>
      <dgm:spPr/>
    </dgm:pt>
    <dgm:pt modelId="{50520978-9077-4765-9C74-3BABA453AB4E}" type="pres">
      <dgm:prSet presAssocID="{622D57C8-ED16-4BA4-A3C0-227BCDAB0EF9}" presName="parTx" presStyleLbl="revTx" presStyleIdx="0" presStyleCnt="4">
        <dgm:presLayoutVars>
          <dgm:chMax val="0"/>
          <dgm:chPref val="0"/>
        </dgm:presLayoutVars>
      </dgm:prSet>
      <dgm:spPr/>
    </dgm:pt>
    <dgm:pt modelId="{090E053A-60D5-4107-8598-BF2F7DE95CCA}" type="pres">
      <dgm:prSet presAssocID="{622D57C8-ED16-4BA4-A3C0-227BCDAB0EF9}" presName="desTx" presStyleLbl="revTx" presStyleIdx="1" presStyleCnt="4">
        <dgm:presLayoutVars/>
      </dgm:prSet>
      <dgm:spPr/>
    </dgm:pt>
    <dgm:pt modelId="{B0AB545F-F6E4-4C7E-BB55-7927EBB6A147}" type="pres">
      <dgm:prSet presAssocID="{B49A6E1F-210D-4D14-A3E2-6E1E5AA521CF}" presName="sibTrans" presStyleCnt="0"/>
      <dgm:spPr/>
    </dgm:pt>
    <dgm:pt modelId="{BE97FE43-BECE-4DAD-B3E1-5D8322EB5E02}" type="pres">
      <dgm:prSet presAssocID="{70F32C05-28DA-4B85-8ED9-CA94A995C7F5}" presName="compNode" presStyleCnt="0"/>
      <dgm:spPr/>
    </dgm:pt>
    <dgm:pt modelId="{D19A6A75-6787-46C0-8B8F-5C97A20A9C43}" type="pres">
      <dgm:prSet presAssocID="{70F32C05-28DA-4B85-8ED9-CA94A995C7F5}" presName="bgRect" presStyleLbl="bgShp" presStyleIdx="1" presStyleCnt="2"/>
      <dgm:spPr/>
    </dgm:pt>
    <dgm:pt modelId="{7ACE462E-DAA5-4306-98AC-BCBB0D3691DB}" type="pres">
      <dgm:prSet presAssocID="{70F32C05-28DA-4B85-8ED9-CA94A995C7F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71BB5149-24DB-4AB8-9980-E6B986A3A870}" type="pres">
      <dgm:prSet presAssocID="{70F32C05-28DA-4B85-8ED9-CA94A995C7F5}" presName="spaceRect" presStyleCnt="0"/>
      <dgm:spPr/>
    </dgm:pt>
    <dgm:pt modelId="{5243AD1A-CE24-4A71-BD88-0BE23F10C2DF}" type="pres">
      <dgm:prSet presAssocID="{70F32C05-28DA-4B85-8ED9-CA94A995C7F5}" presName="parTx" presStyleLbl="revTx" presStyleIdx="2" presStyleCnt="4">
        <dgm:presLayoutVars>
          <dgm:chMax val="0"/>
          <dgm:chPref val="0"/>
        </dgm:presLayoutVars>
      </dgm:prSet>
      <dgm:spPr/>
    </dgm:pt>
    <dgm:pt modelId="{2F3B2A24-59B1-4A0C-AE58-E5070A9F168F}" type="pres">
      <dgm:prSet presAssocID="{70F32C05-28DA-4B85-8ED9-CA94A995C7F5}" presName="desTx" presStyleLbl="revTx" presStyleIdx="3" presStyleCnt="4">
        <dgm:presLayoutVars/>
      </dgm:prSet>
      <dgm:spPr/>
    </dgm:pt>
  </dgm:ptLst>
  <dgm:cxnLst>
    <dgm:cxn modelId="{B964D106-5463-4024-A840-61EB6141CE0D}" type="presOf" srcId="{DE28D1BD-E3AC-4DAD-8190-E09DE2BBE737}" destId="{090E053A-60D5-4107-8598-BF2F7DE95CCA}" srcOrd="0" destOrd="0" presId="urn:microsoft.com/office/officeart/2018/2/layout/IconVerticalSolidList"/>
    <dgm:cxn modelId="{10341F19-7329-4005-9E08-526D85225523}" type="presOf" srcId="{FC2E0785-3CE3-492B-A9C9-C53FD875DC40}" destId="{2F3B2A24-59B1-4A0C-AE58-E5070A9F168F}" srcOrd="0" destOrd="2" presId="urn:microsoft.com/office/officeart/2018/2/layout/IconVerticalSolidList"/>
    <dgm:cxn modelId="{B02AC519-0D8D-4196-91C3-89915120F1E4}" srcId="{622D57C8-ED16-4BA4-A3C0-227BCDAB0EF9}" destId="{DE28D1BD-E3AC-4DAD-8190-E09DE2BBE737}" srcOrd="0" destOrd="0" parTransId="{6364D6EE-1F3C-4CA5-9906-54DC4BBA422A}" sibTransId="{57F92213-31DD-4C5A-A4A1-27666478EE74}"/>
    <dgm:cxn modelId="{72BF6E1B-9822-4CFA-B9A8-172CB335D7F6}" srcId="{70F32C05-28DA-4B85-8ED9-CA94A995C7F5}" destId="{2E0D655D-DA97-403E-A053-91E907F382B1}" srcOrd="0" destOrd="0" parTransId="{EE8194AD-A342-4F4B-9F14-A7FA84E18EE7}" sibTransId="{87132844-3522-44B4-A8C9-90D0161C8ABE}"/>
    <dgm:cxn modelId="{23794A1D-6979-43DE-AA9F-B066D125109F}" type="presOf" srcId="{811536F2-9004-4A61-ACDA-320355256869}" destId="{2F3B2A24-59B1-4A0C-AE58-E5070A9F168F}" srcOrd="0" destOrd="1" presId="urn:microsoft.com/office/officeart/2018/2/layout/IconVerticalSolidList"/>
    <dgm:cxn modelId="{85DF6A37-F1E5-4F79-9CA6-7F3179C1B2C6}" srcId="{70F32C05-28DA-4B85-8ED9-CA94A995C7F5}" destId="{FC2E0785-3CE3-492B-A9C9-C53FD875DC40}" srcOrd="2" destOrd="0" parTransId="{165A1249-D5B5-4538-A397-42B4540362BF}" sibTransId="{D6EE4DFE-31B5-42DB-BCAB-4C05F63DF189}"/>
    <dgm:cxn modelId="{BA909639-EEAA-4F00-B1C2-D6E71E7DD8F8}" type="presOf" srcId="{70F32C05-28DA-4B85-8ED9-CA94A995C7F5}" destId="{5243AD1A-CE24-4A71-BD88-0BE23F10C2DF}" srcOrd="0" destOrd="0" presId="urn:microsoft.com/office/officeart/2018/2/layout/IconVerticalSolidList"/>
    <dgm:cxn modelId="{FA8F7181-44C4-4FDE-9ADE-3BF796D620BC}" type="presOf" srcId="{2E0D655D-DA97-403E-A053-91E907F382B1}" destId="{2F3B2A24-59B1-4A0C-AE58-E5070A9F168F}" srcOrd="0" destOrd="0" presId="urn:microsoft.com/office/officeart/2018/2/layout/IconVerticalSolidList"/>
    <dgm:cxn modelId="{D7886988-B2C4-4916-947D-128E4F65399C}" srcId="{622D57C8-ED16-4BA4-A3C0-227BCDAB0EF9}" destId="{AAB98644-3797-4FF5-BB62-32BB9F9F86AC}" srcOrd="2" destOrd="0" parTransId="{0E652B40-3DCD-426B-8255-F4DD4198300A}" sibTransId="{28499E63-0690-4D79-9594-1665E65D0F4D}"/>
    <dgm:cxn modelId="{DDA1B88C-36D0-4EC1-A115-F0BE94BFAE4E}" srcId="{133B50EB-52C3-4CCD-A7DE-ADCA0079DCDA}" destId="{622D57C8-ED16-4BA4-A3C0-227BCDAB0EF9}" srcOrd="0" destOrd="0" parTransId="{239D93EF-41AA-4017-BCC0-55F63362C858}" sibTransId="{B49A6E1F-210D-4D14-A3E2-6E1E5AA521CF}"/>
    <dgm:cxn modelId="{C17D538E-9C97-4657-B3C4-F348E3B1D018}" type="presOf" srcId="{622D57C8-ED16-4BA4-A3C0-227BCDAB0EF9}" destId="{50520978-9077-4765-9C74-3BABA453AB4E}" srcOrd="0" destOrd="0" presId="urn:microsoft.com/office/officeart/2018/2/layout/IconVerticalSolidList"/>
    <dgm:cxn modelId="{90CFB58E-43EF-47DC-A63C-FC13C5E1DDEA}" type="presOf" srcId="{133B50EB-52C3-4CCD-A7DE-ADCA0079DCDA}" destId="{39EC7C6D-B005-4D81-B4AB-7F24BD26EC27}" srcOrd="0" destOrd="0" presId="urn:microsoft.com/office/officeart/2018/2/layout/IconVerticalSolidList"/>
    <dgm:cxn modelId="{32DCFE99-91BC-47E1-A679-390716A8A799}" srcId="{622D57C8-ED16-4BA4-A3C0-227BCDAB0EF9}" destId="{925F8C79-3045-4FE5-A6E5-A9847429B014}" srcOrd="1" destOrd="0" parTransId="{A4D21DD3-01FC-4B56-A47E-F88B0E665A1D}" sibTransId="{385EEDA6-3900-4E66-8DB8-B6B30153A095}"/>
    <dgm:cxn modelId="{938F83A2-6C08-4B70-B49E-482A80ACF0EF}" type="presOf" srcId="{AAB98644-3797-4FF5-BB62-32BB9F9F86AC}" destId="{090E053A-60D5-4107-8598-BF2F7DE95CCA}" srcOrd="0" destOrd="2" presId="urn:microsoft.com/office/officeart/2018/2/layout/IconVerticalSolidList"/>
    <dgm:cxn modelId="{3FD9A3B8-D6FD-4BFD-96D2-1C357C8E055F}" type="presOf" srcId="{925F8C79-3045-4FE5-A6E5-A9847429B014}" destId="{090E053A-60D5-4107-8598-BF2F7DE95CCA}" srcOrd="0" destOrd="1" presId="urn:microsoft.com/office/officeart/2018/2/layout/IconVerticalSolidList"/>
    <dgm:cxn modelId="{78B32CDD-FAE8-4965-AD19-89A618AF9F26}" srcId="{70F32C05-28DA-4B85-8ED9-CA94A995C7F5}" destId="{811536F2-9004-4A61-ACDA-320355256869}" srcOrd="1" destOrd="0" parTransId="{5FA85067-31D1-42A2-AFB5-E6C3AC554A6B}" sibTransId="{920A783E-208D-494B-8D71-E10640E60FDD}"/>
    <dgm:cxn modelId="{EB2200E7-9F4B-44C7-9F2A-62B824C84838}" srcId="{133B50EB-52C3-4CCD-A7DE-ADCA0079DCDA}" destId="{70F32C05-28DA-4B85-8ED9-CA94A995C7F5}" srcOrd="1" destOrd="0" parTransId="{1C557EC0-E1A7-400E-AD6D-AACD6061320A}" sibTransId="{91B2EFA8-83D5-41D0-B077-1464D8F44934}"/>
    <dgm:cxn modelId="{99F8FCF1-78F5-4AD0-A65F-1AAB6F2B9855}" type="presParOf" srcId="{39EC7C6D-B005-4D81-B4AB-7F24BD26EC27}" destId="{B0EF8425-D596-4FD8-9FB2-F3C102F9DD84}" srcOrd="0" destOrd="0" presId="urn:microsoft.com/office/officeart/2018/2/layout/IconVerticalSolidList"/>
    <dgm:cxn modelId="{B39A8228-A539-4C10-A258-182EFB854F67}" type="presParOf" srcId="{B0EF8425-D596-4FD8-9FB2-F3C102F9DD84}" destId="{4DA60AEA-B15F-4BE0-AAE1-34F81C10D40E}" srcOrd="0" destOrd="0" presId="urn:microsoft.com/office/officeart/2018/2/layout/IconVerticalSolidList"/>
    <dgm:cxn modelId="{A333FE20-F093-4978-BABD-BAB2A83A5F39}" type="presParOf" srcId="{B0EF8425-D596-4FD8-9FB2-F3C102F9DD84}" destId="{AA70CD6A-59B5-4E0F-94FC-906C48080BD0}" srcOrd="1" destOrd="0" presId="urn:microsoft.com/office/officeart/2018/2/layout/IconVerticalSolidList"/>
    <dgm:cxn modelId="{0210BE01-2584-41AA-A727-773468F3108B}" type="presParOf" srcId="{B0EF8425-D596-4FD8-9FB2-F3C102F9DD84}" destId="{AB894703-B364-4160-BC4D-68FA335E01E2}" srcOrd="2" destOrd="0" presId="urn:microsoft.com/office/officeart/2018/2/layout/IconVerticalSolidList"/>
    <dgm:cxn modelId="{630FB90A-188B-4EE4-BBDC-4EB2D1E665A8}" type="presParOf" srcId="{B0EF8425-D596-4FD8-9FB2-F3C102F9DD84}" destId="{50520978-9077-4765-9C74-3BABA453AB4E}" srcOrd="3" destOrd="0" presId="urn:microsoft.com/office/officeart/2018/2/layout/IconVerticalSolidList"/>
    <dgm:cxn modelId="{410A99FB-305B-4515-B012-734F89843559}" type="presParOf" srcId="{B0EF8425-D596-4FD8-9FB2-F3C102F9DD84}" destId="{090E053A-60D5-4107-8598-BF2F7DE95CCA}" srcOrd="4" destOrd="0" presId="urn:microsoft.com/office/officeart/2018/2/layout/IconVerticalSolidList"/>
    <dgm:cxn modelId="{7E7922BA-0692-4566-B5EE-289005A4D00A}" type="presParOf" srcId="{39EC7C6D-B005-4D81-B4AB-7F24BD26EC27}" destId="{B0AB545F-F6E4-4C7E-BB55-7927EBB6A147}" srcOrd="1" destOrd="0" presId="urn:microsoft.com/office/officeart/2018/2/layout/IconVerticalSolidList"/>
    <dgm:cxn modelId="{E65A4526-16DC-45DC-B3A4-5E62D84C755A}" type="presParOf" srcId="{39EC7C6D-B005-4D81-B4AB-7F24BD26EC27}" destId="{BE97FE43-BECE-4DAD-B3E1-5D8322EB5E02}" srcOrd="2" destOrd="0" presId="urn:microsoft.com/office/officeart/2018/2/layout/IconVerticalSolidList"/>
    <dgm:cxn modelId="{39006CDF-61E0-41C8-A8B7-72B365DCE5FD}" type="presParOf" srcId="{BE97FE43-BECE-4DAD-B3E1-5D8322EB5E02}" destId="{D19A6A75-6787-46C0-8B8F-5C97A20A9C43}" srcOrd="0" destOrd="0" presId="urn:microsoft.com/office/officeart/2018/2/layout/IconVerticalSolidList"/>
    <dgm:cxn modelId="{F5A44B94-1CBC-4CE0-B72E-3DD78C20CDEA}" type="presParOf" srcId="{BE97FE43-BECE-4DAD-B3E1-5D8322EB5E02}" destId="{7ACE462E-DAA5-4306-98AC-BCBB0D3691DB}" srcOrd="1" destOrd="0" presId="urn:microsoft.com/office/officeart/2018/2/layout/IconVerticalSolidList"/>
    <dgm:cxn modelId="{2951D505-F5B4-401B-8151-32734B3A5390}" type="presParOf" srcId="{BE97FE43-BECE-4DAD-B3E1-5D8322EB5E02}" destId="{71BB5149-24DB-4AB8-9980-E6B986A3A870}" srcOrd="2" destOrd="0" presId="urn:microsoft.com/office/officeart/2018/2/layout/IconVerticalSolidList"/>
    <dgm:cxn modelId="{36B2E7B9-D939-4A68-AB2A-7799A345CBC0}" type="presParOf" srcId="{BE97FE43-BECE-4DAD-B3E1-5D8322EB5E02}" destId="{5243AD1A-CE24-4A71-BD88-0BE23F10C2DF}" srcOrd="3" destOrd="0" presId="urn:microsoft.com/office/officeart/2018/2/layout/IconVerticalSolidList"/>
    <dgm:cxn modelId="{9980102A-5D3F-4224-B250-58B6EDC6CB83}" type="presParOf" srcId="{BE97FE43-BECE-4DAD-B3E1-5D8322EB5E02}" destId="{2F3B2A24-59B1-4A0C-AE58-E5070A9F168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D0B40C-8F4B-4CCC-88DE-D0601E3A95A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1862FB-76D8-48BB-8345-3F75E956D391}">
      <dgm:prSet/>
      <dgm:spPr/>
      <dgm:t>
        <a:bodyPr/>
        <a:lstStyle/>
        <a:p>
          <a:pPr>
            <a:defRPr b="1"/>
          </a:pPr>
          <a:r>
            <a:rPr lang="en-US"/>
            <a:t>Allows one application to validate itself with another application</a:t>
          </a:r>
        </a:p>
      </dgm:t>
    </dgm:pt>
    <dgm:pt modelId="{7D794571-DB10-4F78-8392-C0A4A05F8474}" type="parTrans" cxnId="{5613A100-59E7-4596-B009-5C03C8B87D87}">
      <dgm:prSet/>
      <dgm:spPr/>
      <dgm:t>
        <a:bodyPr/>
        <a:lstStyle/>
        <a:p>
          <a:endParaRPr lang="en-US"/>
        </a:p>
      </dgm:t>
    </dgm:pt>
    <dgm:pt modelId="{33BA7254-9DD1-4E5B-8CF6-C2DD4A195B22}" type="sibTrans" cxnId="{5613A100-59E7-4596-B009-5C03C8B87D87}">
      <dgm:prSet/>
      <dgm:spPr/>
      <dgm:t>
        <a:bodyPr/>
        <a:lstStyle/>
        <a:p>
          <a:endParaRPr lang="en-US"/>
        </a:p>
      </dgm:t>
    </dgm:pt>
    <dgm:pt modelId="{8F62237E-11BA-4D75-B78C-78C3084A3170}">
      <dgm:prSet/>
      <dgm:spPr/>
      <dgm:t>
        <a:bodyPr/>
        <a:lstStyle/>
        <a:p>
          <a:pPr>
            <a:defRPr b="1"/>
          </a:pPr>
          <a:r>
            <a:rPr lang="en-US"/>
            <a:t>Uses tokens for authentication</a:t>
          </a:r>
        </a:p>
      </dgm:t>
    </dgm:pt>
    <dgm:pt modelId="{D8975DF3-C170-4A64-A694-328271498542}" type="parTrans" cxnId="{D355AC5B-A5C8-4E57-A28C-E01E56230DB9}">
      <dgm:prSet/>
      <dgm:spPr/>
      <dgm:t>
        <a:bodyPr/>
        <a:lstStyle/>
        <a:p>
          <a:endParaRPr lang="en-US"/>
        </a:p>
      </dgm:t>
    </dgm:pt>
    <dgm:pt modelId="{960BBD97-5ABD-4ED3-BF7C-5E5CE988B44E}" type="sibTrans" cxnId="{D355AC5B-A5C8-4E57-A28C-E01E56230DB9}">
      <dgm:prSet/>
      <dgm:spPr/>
      <dgm:t>
        <a:bodyPr/>
        <a:lstStyle/>
        <a:p>
          <a:endParaRPr lang="en-US"/>
        </a:p>
      </dgm:t>
    </dgm:pt>
    <dgm:pt modelId="{DBCD56C8-ED46-441C-B540-63DFD5D35AAA}">
      <dgm:prSet/>
      <dgm:spPr/>
      <dgm:t>
        <a:bodyPr/>
        <a:lstStyle/>
        <a:p>
          <a:pPr>
            <a:defRPr b="1"/>
          </a:pPr>
          <a:r>
            <a:rPr lang="en-US"/>
            <a:t>We give applications permission to play with other applications via Oauth</a:t>
          </a:r>
        </a:p>
      </dgm:t>
    </dgm:pt>
    <dgm:pt modelId="{2E72993A-7653-46CE-877F-107737F40F56}" type="parTrans" cxnId="{6CD37005-7903-430F-A813-179A182E71B2}">
      <dgm:prSet/>
      <dgm:spPr/>
      <dgm:t>
        <a:bodyPr/>
        <a:lstStyle/>
        <a:p>
          <a:endParaRPr lang="en-US"/>
        </a:p>
      </dgm:t>
    </dgm:pt>
    <dgm:pt modelId="{68BAB034-8E85-46EA-8CB0-C9B980A2E870}" type="sibTrans" cxnId="{6CD37005-7903-430F-A813-179A182E71B2}">
      <dgm:prSet/>
      <dgm:spPr/>
      <dgm:t>
        <a:bodyPr/>
        <a:lstStyle/>
        <a:p>
          <a:endParaRPr lang="en-US"/>
        </a:p>
      </dgm:t>
    </dgm:pt>
    <dgm:pt modelId="{F6A72011-90D2-4434-B719-5B4EA6ADD1A0}">
      <dgm:prSet/>
      <dgm:spPr/>
      <dgm:t>
        <a:bodyPr/>
        <a:lstStyle/>
        <a:p>
          <a:r>
            <a:rPr lang="en-US"/>
            <a:t>Think of it like a valet for your apps!</a:t>
          </a:r>
        </a:p>
      </dgm:t>
    </dgm:pt>
    <dgm:pt modelId="{FAF324A0-CF3C-4049-9AAC-D2B706A8BA43}" type="parTrans" cxnId="{88329173-4F43-4844-A9AF-386F382D3B58}">
      <dgm:prSet/>
      <dgm:spPr/>
      <dgm:t>
        <a:bodyPr/>
        <a:lstStyle/>
        <a:p>
          <a:endParaRPr lang="en-US"/>
        </a:p>
      </dgm:t>
    </dgm:pt>
    <dgm:pt modelId="{4D7D06B8-6A24-4198-99D9-0AF2A5702A7D}" type="sibTrans" cxnId="{88329173-4F43-4844-A9AF-386F382D3B58}">
      <dgm:prSet/>
      <dgm:spPr/>
      <dgm:t>
        <a:bodyPr/>
        <a:lstStyle/>
        <a:p>
          <a:endParaRPr lang="en-US"/>
        </a:p>
      </dgm:t>
    </dgm:pt>
    <dgm:pt modelId="{7C79596B-0B8E-40C3-AE70-12CE26094F42}" type="pres">
      <dgm:prSet presAssocID="{3FD0B40C-8F4B-4CCC-88DE-D0601E3A95AE}" presName="root" presStyleCnt="0">
        <dgm:presLayoutVars>
          <dgm:dir/>
          <dgm:resizeHandles val="exact"/>
        </dgm:presLayoutVars>
      </dgm:prSet>
      <dgm:spPr/>
    </dgm:pt>
    <dgm:pt modelId="{277BABA0-9E60-4596-8372-3E58A7644834}" type="pres">
      <dgm:prSet presAssocID="{611862FB-76D8-48BB-8345-3F75E956D391}" presName="compNode" presStyleCnt="0"/>
      <dgm:spPr/>
    </dgm:pt>
    <dgm:pt modelId="{26F96E64-E7F5-4C9E-BF1C-089CD9CBB241}" type="pres">
      <dgm:prSet presAssocID="{611862FB-76D8-48BB-8345-3F75E956D39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C5B23D7-ACB0-4663-B16A-52FFB6B18605}" type="pres">
      <dgm:prSet presAssocID="{611862FB-76D8-48BB-8345-3F75E956D391}" presName="iconSpace" presStyleCnt="0"/>
      <dgm:spPr/>
    </dgm:pt>
    <dgm:pt modelId="{D8BFEBDC-622E-40D7-B21C-1BFD33C86039}" type="pres">
      <dgm:prSet presAssocID="{611862FB-76D8-48BB-8345-3F75E956D391}" presName="parTx" presStyleLbl="revTx" presStyleIdx="0" presStyleCnt="6">
        <dgm:presLayoutVars>
          <dgm:chMax val="0"/>
          <dgm:chPref val="0"/>
        </dgm:presLayoutVars>
      </dgm:prSet>
      <dgm:spPr/>
    </dgm:pt>
    <dgm:pt modelId="{B4370FD6-7E03-41E2-9232-025BC9B12D00}" type="pres">
      <dgm:prSet presAssocID="{611862FB-76D8-48BB-8345-3F75E956D391}" presName="txSpace" presStyleCnt="0"/>
      <dgm:spPr/>
    </dgm:pt>
    <dgm:pt modelId="{FE6A90E4-7E53-483C-9CF7-F1DCEC67FFED}" type="pres">
      <dgm:prSet presAssocID="{611862FB-76D8-48BB-8345-3F75E956D391}" presName="desTx" presStyleLbl="revTx" presStyleIdx="1" presStyleCnt="6">
        <dgm:presLayoutVars/>
      </dgm:prSet>
      <dgm:spPr/>
    </dgm:pt>
    <dgm:pt modelId="{F9845ED9-B8D5-4B40-BB80-0E8798951D6E}" type="pres">
      <dgm:prSet presAssocID="{33BA7254-9DD1-4E5B-8CF6-C2DD4A195B22}" presName="sibTrans" presStyleCnt="0"/>
      <dgm:spPr/>
    </dgm:pt>
    <dgm:pt modelId="{880AE5EB-4951-44DA-8965-BFD1B0F7D038}" type="pres">
      <dgm:prSet presAssocID="{8F62237E-11BA-4D75-B78C-78C3084A3170}" presName="compNode" presStyleCnt="0"/>
      <dgm:spPr/>
    </dgm:pt>
    <dgm:pt modelId="{B76BCCFB-39FA-4C2F-B0BC-E487FFF83768}" type="pres">
      <dgm:prSet presAssocID="{8F62237E-11BA-4D75-B78C-78C3084A31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76F4DBE4-7C9B-449E-B83B-7D34CD900B02}" type="pres">
      <dgm:prSet presAssocID="{8F62237E-11BA-4D75-B78C-78C3084A3170}" presName="iconSpace" presStyleCnt="0"/>
      <dgm:spPr/>
    </dgm:pt>
    <dgm:pt modelId="{13D61EC6-21FF-4CCC-B1FF-6BCC4A837F2F}" type="pres">
      <dgm:prSet presAssocID="{8F62237E-11BA-4D75-B78C-78C3084A3170}" presName="parTx" presStyleLbl="revTx" presStyleIdx="2" presStyleCnt="6">
        <dgm:presLayoutVars>
          <dgm:chMax val="0"/>
          <dgm:chPref val="0"/>
        </dgm:presLayoutVars>
      </dgm:prSet>
      <dgm:spPr/>
    </dgm:pt>
    <dgm:pt modelId="{C6A043D2-D891-43D9-9095-F93C75F587A9}" type="pres">
      <dgm:prSet presAssocID="{8F62237E-11BA-4D75-B78C-78C3084A3170}" presName="txSpace" presStyleCnt="0"/>
      <dgm:spPr/>
    </dgm:pt>
    <dgm:pt modelId="{6DC976CD-2C76-4446-8325-6C1E7F8C405C}" type="pres">
      <dgm:prSet presAssocID="{8F62237E-11BA-4D75-B78C-78C3084A3170}" presName="desTx" presStyleLbl="revTx" presStyleIdx="3" presStyleCnt="6">
        <dgm:presLayoutVars/>
      </dgm:prSet>
      <dgm:spPr/>
    </dgm:pt>
    <dgm:pt modelId="{ED629B9C-26D6-4B5F-BF41-410839456ABF}" type="pres">
      <dgm:prSet presAssocID="{960BBD97-5ABD-4ED3-BF7C-5E5CE988B44E}" presName="sibTrans" presStyleCnt="0"/>
      <dgm:spPr/>
    </dgm:pt>
    <dgm:pt modelId="{46A356F1-9BDF-46D4-848D-70FA78D5D607}" type="pres">
      <dgm:prSet presAssocID="{DBCD56C8-ED46-441C-B540-63DFD5D35AAA}" presName="compNode" presStyleCnt="0"/>
      <dgm:spPr/>
    </dgm:pt>
    <dgm:pt modelId="{48E59934-CD92-48A8-B68A-6BBA99E1A94D}" type="pres">
      <dgm:prSet presAssocID="{DBCD56C8-ED46-441C-B540-63DFD5D35A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10B7FB62-D58D-4534-A8EB-5E8AC0118B93}" type="pres">
      <dgm:prSet presAssocID="{DBCD56C8-ED46-441C-B540-63DFD5D35AAA}" presName="iconSpace" presStyleCnt="0"/>
      <dgm:spPr/>
    </dgm:pt>
    <dgm:pt modelId="{9D5D6E0F-5C91-4CDD-A90D-F2739D261614}" type="pres">
      <dgm:prSet presAssocID="{DBCD56C8-ED46-441C-B540-63DFD5D35AAA}" presName="parTx" presStyleLbl="revTx" presStyleIdx="4" presStyleCnt="6">
        <dgm:presLayoutVars>
          <dgm:chMax val="0"/>
          <dgm:chPref val="0"/>
        </dgm:presLayoutVars>
      </dgm:prSet>
      <dgm:spPr/>
    </dgm:pt>
    <dgm:pt modelId="{38014100-F9A9-49A4-8D69-C4E57AB6EBD2}" type="pres">
      <dgm:prSet presAssocID="{DBCD56C8-ED46-441C-B540-63DFD5D35AAA}" presName="txSpace" presStyleCnt="0"/>
      <dgm:spPr/>
    </dgm:pt>
    <dgm:pt modelId="{BF930625-B6CA-4D34-9311-9741BE621323}" type="pres">
      <dgm:prSet presAssocID="{DBCD56C8-ED46-441C-B540-63DFD5D35AAA}" presName="desTx" presStyleLbl="revTx" presStyleIdx="5" presStyleCnt="6">
        <dgm:presLayoutVars/>
      </dgm:prSet>
      <dgm:spPr/>
    </dgm:pt>
  </dgm:ptLst>
  <dgm:cxnLst>
    <dgm:cxn modelId="{5613A100-59E7-4596-B009-5C03C8B87D87}" srcId="{3FD0B40C-8F4B-4CCC-88DE-D0601E3A95AE}" destId="{611862FB-76D8-48BB-8345-3F75E956D391}" srcOrd="0" destOrd="0" parTransId="{7D794571-DB10-4F78-8392-C0A4A05F8474}" sibTransId="{33BA7254-9DD1-4E5B-8CF6-C2DD4A195B22}"/>
    <dgm:cxn modelId="{6CD37005-7903-430F-A813-179A182E71B2}" srcId="{3FD0B40C-8F4B-4CCC-88DE-D0601E3A95AE}" destId="{DBCD56C8-ED46-441C-B540-63DFD5D35AAA}" srcOrd="2" destOrd="0" parTransId="{2E72993A-7653-46CE-877F-107737F40F56}" sibTransId="{68BAB034-8E85-46EA-8CB0-C9B980A2E870}"/>
    <dgm:cxn modelId="{D355AC5B-A5C8-4E57-A28C-E01E56230DB9}" srcId="{3FD0B40C-8F4B-4CCC-88DE-D0601E3A95AE}" destId="{8F62237E-11BA-4D75-B78C-78C3084A3170}" srcOrd="1" destOrd="0" parTransId="{D8975DF3-C170-4A64-A694-328271498542}" sibTransId="{960BBD97-5ABD-4ED3-BF7C-5E5CE988B44E}"/>
    <dgm:cxn modelId="{BA2FEA60-364A-412D-934C-7FBE49AB3911}" type="presOf" srcId="{3FD0B40C-8F4B-4CCC-88DE-D0601E3A95AE}" destId="{7C79596B-0B8E-40C3-AE70-12CE26094F42}" srcOrd="0" destOrd="0" presId="urn:microsoft.com/office/officeart/2018/2/layout/IconLabelDescriptionList"/>
    <dgm:cxn modelId="{01A7C266-037E-4215-A4AA-184E0FD0FB55}" type="presOf" srcId="{8F62237E-11BA-4D75-B78C-78C3084A3170}" destId="{13D61EC6-21FF-4CCC-B1FF-6BCC4A837F2F}" srcOrd="0" destOrd="0" presId="urn:microsoft.com/office/officeart/2018/2/layout/IconLabelDescriptionList"/>
    <dgm:cxn modelId="{88329173-4F43-4844-A9AF-386F382D3B58}" srcId="{DBCD56C8-ED46-441C-B540-63DFD5D35AAA}" destId="{F6A72011-90D2-4434-B719-5B4EA6ADD1A0}" srcOrd="0" destOrd="0" parTransId="{FAF324A0-CF3C-4049-9AAC-D2B706A8BA43}" sibTransId="{4D7D06B8-6A24-4198-99D9-0AF2A5702A7D}"/>
    <dgm:cxn modelId="{8450317E-27A9-4161-8787-753014FFD779}" type="presOf" srcId="{611862FB-76D8-48BB-8345-3F75E956D391}" destId="{D8BFEBDC-622E-40D7-B21C-1BFD33C86039}" srcOrd="0" destOrd="0" presId="urn:microsoft.com/office/officeart/2018/2/layout/IconLabelDescriptionList"/>
    <dgm:cxn modelId="{060E34DD-3A65-4F4C-BBAD-2E7429D25704}" type="presOf" srcId="{F6A72011-90D2-4434-B719-5B4EA6ADD1A0}" destId="{BF930625-B6CA-4D34-9311-9741BE621323}" srcOrd="0" destOrd="0" presId="urn:microsoft.com/office/officeart/2018/2/layout/IconLabelDescriptionList"/>
    <dgm:cxn modelId="{D5A385DE-41DE-433E-AB00-0FA90CC06482}" type="presOf" srcId="{DBCD56C8-ED46-441C-B540-63DFD5D35AAA}" destId="{9D5D6E0F-5C91-4CDD-A90D-F2739D261614}" srcOrd="0" destOrd="0" presId="urn:microsoft.com/office/officeart/2018/2/layout/IconLabelDescriptionList"/>
    <dgm:cxn modelId="{EA31BBC5-6965-4BB4-8C97-2F10CB4190D4}" type="presParOf" srcId="{7C79596B-0B8E-40C3-AE70-12CE26094F42}" destId="{277BABA0-9E60-4596-8372-3E58A7644834}" srcOrd="0" destOrd="0" presId="urn:microsoft.com/office/officeart/2018/2/layout/IconLabelDescriptionList"/>
    <dgm:cxn modelId="{11938E08-FCFC-4A13-98E5-93B75DBDB8EB}" type="presParOf" srcId="{277BABA0-9E60-4596-8372-3E58A7644834}" destId="{26F96E64-E7F5-4C9E-BF1C-089CD9CBB241}" srcOrd="0" destOrd="0" presId="urn:microsoft.com/office/officeart/2018/2/layout/IconLabelDescriptionList"/>
    <dgm:cxn modelId="{85D2050D-EEE1-4DB3-BC5D-1A13B9963A34}" type="presParOf" srcId="{277BABA0-9E60-4596-8372-3E58A7644834}" destId="{CC5B23D7-ACB0-4663-B16A-52FFB6B18605}" srcOrd="1" destOrd="0" presId="urn:microsoft.com/office/officeart/2018/2/layout/IconLabelDescriptionList"/>
    <dgm:cxn modelId="{D4EE8F87-F7DF-4348-B546-3A8C1901C6F8}" type="presParOf" srcId="{277BABA0-9E60-4596-8372-3E58A7644834}" destId="{D8BFEBDC-622E-40D7-B21C-1BFD33C86039}" srcOrd="2" destOrd="0" presId="urn:microsoft.com/office/officeart/2018/2/layout/IconLabelDescriptionList"/>
    <dgm:cxn modelId="{45D977D3-F8CB-46F4-B011-3B5B4BF6086D}" type="presParOf" srcId="{277BABA0-9E60-4596-8372-3E58A7644834}" destId="{B4370FD6-7E03-41E2-9232-025BC9B12D00}" srcOrd="3" destOrd="0" presId="urn:microsoft.com/office/officeart/2018/2/layout/IconLabelDescriptionList"/>
    <dgm:cxn modelId="{B3CB0EF4-302E-4962-8438-56236DBA94B5}" type="presParOf" srcId="{277BABA0-9E60-4596-8372-3E58A7644834}" destId="{FE6A90E4-7E53-483C-9CF7-F1DCEC67FFED}" srcOrd="4" destOrd="0" presId="urn:microsoft.com/office/officeart/2018/2/layout/IconLabelDescriptionList"/>
    <dgm:cxn modelId="{5BF5E099-78E5-45C2-A3EE-AC4EBB87015E}" type="presParOf" srcId="{7C79596B-0B8E-40C3-AE70-12CE26094F42}" destId="{F9845ED9-B8D5-4B40-BB80-0E8798951D6E}" srcOrd="1" destOrd="0" presId="urn:microsoft.com/office/officeart/2018/2/layout/IconLabelDescriptionList"/>
    <dgm:cxn modelId="{B163EFFD-6AD4-44C6-A129-3259BA37DDDB}" type="presParOf" srcId="{7C79596B-0B8E-40C3-AE70-12CE26094F42}" destId="{880AE5EB-4951-44DA-8965-BFD1B0F7D038}" srcOrd="2" destOrd="0" presId="urn:microsoft.com/office/officeart/2018/2/layout/IconLabelDescriptionList"/>
    <dgm:cxn modelId="{2323CF9E-5410-4097-8F6E-4A84148E2B97}" type="presParOf" srcId="{880AE5EB-4951-44DA-8965-BFD1B0F7D038}" destId="{B76BCCFB-39FA-4C2F-B0BC-E487FFF83768}" srcOrd="0" destOrd="0" presId="urn:microsoft.com/office/officeart/2018/2/layout/IconLabelDescriptionList"/>
    <dgm:cxn modelId="{06CDF343-32FC-4FB5-8CAB-85599CD82ACD}" type="presParOf" srcId="{880AE5EB-4951-44DA-8965-BFD1B0F7D038}" destId="{76F4DBE4-7C9B-449E-B83B-7D34CD900B02}" srcOrd="1" destOrd="0" presId="urn:microsoft.com/office/officeart/2018/2/layout/IconLabelDescriptionList"/>
    <dgm:cxn modelId="{613C3230-E390-4D0E-8E17-55E4E8715885}" type="presParOf" srcId="{880AE5EB-4951-44DA-8965-BFD1B0F7D038}" destId="{13D61EC6-21FF-4CCC-B1FF-6BCC4A837F2F}" srcOrd="2" destOrd="0" presId="urn:microsoft.com/office/officeart/2018/2/layout/IconLabelDescriptionList"/>
    <dgm:cxn modelId="{AE19C92C-D76A-4DC4-BBF9-0752645393CD}" type="presParOf" srcId="{880AE5EB-4951-44DA-8965-BFD1B0F7D038}" destId="{C6A043D2-D891-43D9-9095-F93C75F587A9}" srcOrd="3" destOrd="0" presId="urn:microsoft.com/office/officeart/2018/2/layout/IconLabelDescriptionList"/>
    <dgm:cxn modelId="{96F84665-80A2-4AFC-8252-60A9A3885429}" type="presParOf" srcId="{880AE5EB-4951-44DA-8965-BFD1B0F7D038}" destId="{6DC976CD-2C76-4446-8325-6C1E7F8C405C}" srcOrd="4" destOrd="0" presId="urn:microsoft.com/office/officeart/2018/2/layout/IconLabelDescriptionList"/>
    <dgm:cxn modelId="{78BA7AF9-8DF0-4807-B877-29732068C83A}" type="presParOf" srcId="{7C79596B-0B8E-40C3-AE70-12CE26094F42}" destId="{ED629B9C-26D6-4B5F-BF41-410839456ABF}" srcOrd="3" destOrd="0" presId="urn:microsoft.com/office/officeart/2018/2/layout/IconLabelDescriptionList"/>
    <dgm:cxn modelId="{29F3742C-0B54-4132-9260-709BD3BF51F3}" type="presParOf" srcId="{7C79596B-0B8E-40C3-AE70-12CE26094F42}" destId="{46A356F1-9BDF-46D4-848D-70FA78D5D607}" srcOrd="4" destOrd="0" presId="urn:microsoft.com/office/officeart/2018/2/layout/IconLabelDescriptionList"/>
    <dgm:cxn modelId="{2C4D2904-63D5-4662-9183-9C937893FE5C}" type="presParOf" srcId="{46A356F1-9BDF-46D4-848D-70FA78D5D607}" destId="{48E59934-CD92-48A8-B68A-6BBA99E1A94D}" srcOrd="0" destOrd="0" presId="urn:microsoft.com/office/officeart/2018/2/layout/IconLabelDescriptionList"/>
    <dgm:cxn modelId="{312D0D9F-2A3E-48F5-92AE-7FF78A1C82FE}" type="presParOf" srcId="{46A356F1-9BDF-46D4-848D-70FA78D5D607}" destId="{10B7FB62-D58D-4534-A8EB-5E8AC0118B93}" srcOrd="1" destOrd="0" presId="urn:microsoft.com/office/officeart/2018/2/layout/IconLabelDescriptionList"/>
    <dgm:cxn modelId="{51D3F9B1-DAC0-42F2-AF90-F28237442AFB}" type="presParOf" srcId="{46A356F1-9BDF-46D4-848D-70FA78D5D607}" destId="{9D5D6E0F-5C91-4CDD-A90D-F2739D261614}" srcOrd="2" destOrd="0" presId="urn:microsoft.com/office/officeart/2018/2/layout/IconLabelDescriptionList"/>
    <dgm:cxn modelId="{3DC95826-5157-4B46-815B-D46DE86C52F2}" type="presParOf" srcId="{46A356F1-9BDF-46D4-848D-70FA78D5D607}" destId="{38014100-F9A9-49A4-8D69-C4E57AB6EBD2}" srcOrd="3" destOrd="0" presId="urn:microsoft.com/office/officeart/2018/2/layout/IconLabelDescriptionList"/>
    <dgm:cxn modelId="{642BFF8D-F4DD-4D78-9037-88D4D007796F}" type="presParOf" srcId="{46A356F1-9BDF-46D4-848D-70FA78D5D607}" destId="{BF930625-B6CA-4D34-9311-9741BE62132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66714-B59A-4612-8C68-58AB2943C30C}">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our customers contact us?</a:t>
          </a:r>
        </a:p>
      </dsp:txBody>
      <dsp:txXfrm>
        <a:off x="1306750" y="353"/>
        <a:ext cx="2390030" cy="1434018"/>
      </dsp:txXfrm>
    </dsp:sp>
    <dsp:sp modelId="{259519BA-20C9-4DDC-9044-9B2A1E7D4124}">
      <dsp:nvSpPr>
        <dsp:cNvPr id="0" name=""/>
        <dsp:cNvSpPr/>
      </dsp:nvSpPr>
      <dsp:spPr>
        <a:xfrm>
          <a:off x="3935784" y="353"/>
          <a:ext cx="2390030" cy="1434018"/>
        </a:xfrm>
        <a:prstGeom prst="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we contact them?</a:t>
          </a:r>
        </a:p>
      </dsp:txBody>
      <dsp:txXfrm>
        <a:off x="3935784" y="353"/>
        <a:ext cx="2390030" cy="1434018"/>
      </dsp:txXfrm>
    </dsp:sp>
    <dsp:sp modelId="{A130AD3A-9FFD-4BC5-AE7C-597D166AEE35}">
      <dsp:nvSpPr>
        <dsp:cNvPr id="0" name=""/>
        <dsp:cNvSpPr/>
      </dsp:nvSpPr>
      <dsp:spPr>
        <a:xfrm>
          <a:off x="6564818" y="353"/>
          <a:ext cx="2390030" cy="1434018"/>
        </a:xfrm>
        <a:prstGeom prst="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Do we have field support?</a:t>
          </a:r>
        </a:p>
      </dsp:txBody>
      <dsp:txXfrm>
        <a:off x="6564818" y="353"/>
        <a:ext cx="2390030" cy="1434018"/>
      </dsp:txXfrm>
    </dsp:sp>
    <dsp:sp modelId="{848084D1-E2E1-45D0-8A88-D72B326808A0}">
      <dsp:nvSpPr>
        <dsp:cNvPr id="0" name=""/>
        <dsp:cNvSpPr/>
      </dsp:nvSpPr>
      <dsp:spPr>
        <a:xfrm>
          <a:off x="2621267" y="1673375"/>
          <a:ext cx="2390030" cy="1434018"/>
        </a:xfrm>
        <a:prstGeom prst="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What is our process for addressing customer concerns/complains?</a:t>
          </a:r>
        </a:p>
      </dsp:txBody>
      <dsp:txXfrm>
        <a:off x="2621267" y="1673375"/>
        <a:ext cx="2390030" cy="1434018"/>
      </dsp:txXfrm>
    </dsp:sp>
    <dsp:sp modelId="{18E2465C-6B19-43D7-B78F-2DCE00EA3F03}">
      <dsp:nvSpPr>
        <dsp:cNvPr id="0" name=""/>
        <dsp:cNvSpPr/>
      </dsp:nvSpPr>
      <dsp:spPr>
        <a:xfrm>
          <a:off x="5250301" y="1673375"/>
          <a:ext cx="2390030" cy="1434018"/>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our process for addressing customer feature requests?</a:t>
          </a:r>
        </a:p>
        <a:p>
          <a:pPr marL="114300" lvl="1" indent="-114300" algn="l" defTabSz="622300">
            <a:lnSpc>
              <a:spcPct val="90000"/>
            </a:lnSpc>
            <a:spcBef>
              <a:spcPct val="0"/>
            </a:spcBef>
            <a:spcAft>
              <a:spcPct val="15000"/>
            </a:spcAft>
            <a:buChar char="•"/>
          </a:pPr>
          <a:r>
            <a:rPr lang="en-US" sz="1400" kern="1200"/>
            <a:t>Ticketing system?</a:t>
          </a:r>
        </a:p>
      </dsp:txBody>
      <dsp:txXfrm>
        <a:off x="5250301" y="1673375"/>
        <a:ext cx="2390030" cy="1434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60AEA-B15F-4BE0-AAE1-34F81C10D40E}">
      <dsp:nvSpPr>
        <dsp:cNvPr id="0" name=""/>
        <dsp:cNvSpPr/>
      </dsp:nvSpPr>
      <dsp:spPr>
        <a:xfrm>
          <a:off x="0" y="659626"/>
          <a:ext cx="10353675" cy="1217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70CD6A-59B5-4E0F-94FC-906C48080BD0}">
      <dsp:nvSpPr>
        <dsp:cNvPr id="0" name=""/>
        <dsp:cNvSpPr/>
      </dsp:nvSpPr>
      <dsp:spPr>
        <a:xfrm>
          <a:off x="368375" y="933624"/>
          <a:ext cx="669774" cy="669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20978-9077-4765-9C74-3BABA453AB4E}">
      <dsp:nvSpPr>
        <dsp:cNvPr id="0" name=""/>
        <dsp:cNvSpPr/>
      </dsp:nvSpPr>
      <dsp:spPr>
        <a:xfrm>
          <a:off x="1406525" y="659626"/>
          <a:ext cx="4659153"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1111250">
            <a:lnSpc>
              <a:spcPct val="90000"/>
            </a:lnSpc>
            <a:spcBef>
              <a:spcPct val="0"/>
            </a:spcBef>
            <a:spcAft>
              <a:spcPct val="35000"/>
            </a:spcAft>
            <a:buNone/>
          </a:pPr>
          <a:r>
            <a:rPr lang="en-US" sz="2500" kern="1200"/>
            <a:t>Security Assertion Markup Language (SAML)</a:t>
          </a:r>
        </a:p>
      </dsp:txBody>
      <dsp:txXfrm>
        <a:off x="1406525" y="659626"/>
        <a:ext cx="4659153" cy="1217771"/>
      </dsp:txXfrm>
    </dsp:sp>
    <dsp:sp modelId="{090E053A-60D5-4107-8598-BF2F7DE95CCA}">
      <dsp:nvSpPr>
        <dsp:cNvPr id="0" name=""/>
        <dsp:cNvSpPr/>
      </dsp:nvSpPr>
      <dsp:spPr>
        <a:xfrm>
          <a:off x="6065679" y="659626"/>
          <a:ext cx="4287995"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66750">
            <a:lnSpc>
              <a:spcPct val="90000"/>
            </a:lnSpc>
            <a:spcBef>
              <a:spcPct val="0"/>
            </a:spcBef>
            <a:spcAft>
              <a:spcPct val="35000"/>
            </a:spcAft>
            <a:buNone/>
          </a:pPr>
          <a:r>
            <a:rPr lang="en-US" sz="1500" kern="1200"/>
            <a:t>Windows uses this for Single Sign On (SSO)</a:t>
          </a:r>
        </a:p>
        <a:p>
          <a:pPr marL="0" lvl="0" indent="0" algn="l" defTabSz="666750">
            <a:lnSpc>
              <a:spcPct val="90000"/>
            </a:lnSpc>
            <a:spcBef>
              <a:spcPct val="0"/>
            </a:spcBef>
            <a:spcAft>
              <a:spcPct val="35000"/>
            </a:spcAft>
            <a:buNone/>
          </a:pPr>
          <a:r>
            <a:rPr lang="en-US" sz="1500" kern="1200"/>
            <a:t>Integrates with Windows domain</a:t>
          </a:r>
        </a:p>
        <a:p>
          <a:pPr marL="0" lvl="0" indent="0" algn="l" defTabSz="666750">
            <a:lnSpc>
              <a:spcPct val="90000"/>
            </a:lnSpc>
            <a:spcBef>
              <a:spcPct val="0"/>
            </a:spcBef>
            <a:spcAft>
              <a:spcPct val="35000"/>
            </a:spcAft>
            <a:buNone/>
          </a:pPr>
          <a:r>
            <a:rPr lang="en-US" sz="1500" kern="1200"/>
            <a:t>Optimized for enterprise security</a:t>
          </a:r>
        </a:p>
      </dsp:txBody>
      <dsp:txXfrm>
        <a:off x="6065679" y="659626"/>
        <a:ext cx="4287995" cy="1217771"/>
      </dsp:txXfrm>
    </dsp:sp>
    <dsp:sp modelId="{D19A6A75-6787-46C0-8B8F-5C97A20A9C43}">
      <dsp:nvSpPr>
        <dsp:cNvPr id="0" name=""/>
        <dsp:cNvSpPr/>
      </dsp:nvSpPr>
      <dsp:spPr>
        <a:xfrm>
          <a:off x="0" y="2181839"/>
          <a:ext cx="10353675" cy="12177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E462E-DAA5-4306-98AC-BCBB0D3691DB}">
      <dsp:nvSpPr>
        <dsp:cNvPr id="0" name=""/>
        <dsp:cNvSpPr/>
      </dsp:nvSpPr>
      <dsp:spPr>
        <a:xfrm>
          <a:off x="368375" y="2455838"/>
          <a:ext cx="669774" cy="6697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43AD1A-CE24-4A71-BD88-0BE23F10C2DF}">
      <dsp:nvSpPr>
        <dsp:cNvPr id="0" name=""/>
        <dsp:cNvSpPr/>
      </dsp:nvSpPr>
      <dsp:spPr>
        <a:xfrm>
          <a:off x="1406525" y="2181839"/>
          <a:ext cx="4659153"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1111250">
            <a:lnSpc>
              <a:spcPct val="90000"/>
            </a:lnSpc>
            <a:spcBef>
              <a:spcPct val="0"/>
            </a:spcBef>
            <a:spcAft>
              <a:spcPct val="35000"/>
            </a:spcAft>
            <a:buNone/>
          </a:pPr>
          <a:r>
            <a:rPr lang="en-US" sz="2500" kern="1200"/>
            <a:t>Oauth</a:t>
          </a:r>
        </a:p>
      </dsp:txBody>
      <dsp:txXfrm>
        <a:off x="1406525" y="2181839"/>
        <a:ext cx="4659153" cy="1217771"/>
      </dsp:txXfrm>
    </dsp:sp>
    <dsp:sp modelId="{2F3B2A24-59B1-4A0C-AE58-E5070A9F168F}">
      <dsp:nvSpPr>
        <dsp:cNvPr id="0" name=""/>
        <dsp:cNvSpPr/>
      </dsp:nvSpPr>
      <dsp:spPr>
        <a:xfrm>
          <a:off x="6065679" y="2181839"/>
          <a:ext cx="4287995"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66750">
            <a:lnSpc>
              <a:spcPct val="90000"/>
            </a:lnSpc>
            <a:spcBef>
              <a:spcPct val="0"/>
            </a:spcBef>
            <a:spcAft>
              <a:spcPct val="35000"/>
            </a:spcAft>
            <a:buNone/>
          </a:pPr>
          <a:r>
            <a:rPr lang="en-US" sz="1500" kern="1200"/>
            <a:t>Optimized for mobile applications</a:t>
          </a:r>
        </a:p>
        <a:p>
          <a:pPr marL="0" lvl="0" indent="0" algn="l" defTabSz="666750">
            <a:lnSpc>
              <a:spcPct val="90000"/>
            </a:lnSpc>
            <a:spcBef>
              <a:spcPct val="0"/>
            </a:spcBef>
            <a:spcAft>
              <a:spcPct val="35000"/>
            </a:spcAft>
            <a:buNone/>
          </a:pPr>
          <a:r>
            <a:rPr lang="en-US" sz="1500" kern="1200"/>
            <a:t>Uses API calls itself!</a:t>
          </a:r>
        </a:p>
        <a:p>
          <a:pPr marL="0" lvl="0" indent="0" algn="l" defTabSz="666750">
            <a:lnSpc>
              <a:spcPct val="90000"/>
            </a:lnSpc>
            <a:spcBef>
              <a:spcPct val="0"/>
            </a:spcBef>
            <a:spcAft>
              <a:spcPct val="35000"/>
            </a:spcAft>
            <a:buNone/>
          </a:pPr>
          <a:r>
            <a:rPr lang="en-US" sz="1500" kern="1200"/>
            <a:t>Tends to play better with mobile &amp; lightweight IoT environments</a:t>
          </a:r>
        </a:p>
      </dsp:txBody>
      <dsp:txXfrm>
        <a:off x="6065679" y="2181839"/>
        <a:ext cx="4287995" cy="12177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96E64-E7F5-4C9E-BF1C-089CD9CBB241}">
      <dsp:nvSpPr>
        <dsp:cNvPr id="0" name=""/>
        <dsp:cNvSpPr/>
      </dsp:nvSpPr>
      <dsp:spPr>
        <a:xfrm>
          <a:off x="4228" y="1046354"/>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BFEBDC-622E-40D7-B21C-1BFD33C86039}">
      <dsp:nvSpPr>
        <dsp:cNvPr id="0" name=""/>
        <dsp:cNvSpPr/>
      </dsp:nvSpPr>
      <dsp:spPr>
        <a:xfrm>
          <a:off x="4228" y="2204841"/>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Allows one application to validate itself with another application</a:t>
          </a:r>
        </a:p>
      </dsp:txBody>
      <dsp:txXfrm>
        <a:off x="4228" y="2204841"/>
        <a:ext cx="3088125" cy="463218"/>
      </dsp:txXfrm>
    </dsp:sp>
    <dsp:sp modelId="{FE6A90E4-7E53-483C-9CF7-F1DCEC67FFED}">
      <dsp:nvSpPr>
        <dsp:cNvPr id="0" name=""/>
        <dsp:cNvSpPr/>
      </dsp:nvSpPr>
      <dsp:spPr>
        <a:xfrm>
          <a:off x="4228" y="2704173"/>
          <a:ext cx="3088125" cy="147841"/>
        </a:xfrm>
        <a:prstGeom prst="rect">
          <a:avLst/>
        </a:prstGeom>
        <a:noFill/>
        <a:ln>
          <a:noFill/>
        </a:ln>
        <a:effectLst/>
      </dsp:spPr>
      <dsp:style>
        <a:lnRef idx="0">
          <a:scrgbClr r="0" g="0" b="0"/>
        </a:lnRef>
        <a:fillRef idx="0">
          <a:scrgbClr r="0" g="0" b="0"/>
        </a:fillRef>
        <a:effectRef idx="0">
          <a:scrgbClr r="0" g="0" b="0"/>
        </a:effectRef>
        <a:fontRef idx="minor"/>
      </dsp:style>
    </dsp:sp>
    <dsp:sp modelId="{B76BCCFB-39FA-4C2F-B0BC-E487FFF83768}">
      <dsp:nvSpPr>
        <dsp:cNvPr id="0" name=""/>
        <dsp:cNvSpPr/>
      </dsp:nvSpPr>
      <dsp:spPr>
        <a:xfrm>
          <a:off x="3632774" y="1046354"/>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D61EC6-21FF-4CCC-B1FF-6BCC4A837F2F}">
      <dsp:nvSpPr>
        <dsp:cNvPr id="0" name=""/>
        <dsp:cNvSpPr/>
      </dsp:nvSpPr>
      <dsp:spPr>
        <a:xfrm>
          <a:off x="3632774" y="2204841"/>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Uses tokens for authentication</a:t>
          </a:r>
        </a:p>
      </dsp:txBody>
      <dsp:txXfrm>
        <a:off x="3632774" y="2204841"/>
        <a:ext cx="3088125" cy="463218"/>
      </dsp:txXfrm>
    </dsp:sp>
    <dsp:sp modelId="{6DC976CD-2C76-4446-8325-6C1E7F8C405C}">
      <dsp:nvSpPr>
        <dsp:cNvPr id="0" name=""/>
        <dsp:cNvSpPr/>
      </dsp:nvSpPr>
      <dsp:spPr>
        <a:xfrm>
          <a:off x="3632774" y="2704173"/>
          <a:ext cx="3088125" cy="147841"/>
        </a:xfrm>
        <a:prstGeom prst="rect">
          <a:avLst/>
        </a:prstGeom>
        <a:noFill/>
        <a:ln>
          <a:noFill/>
        </a:ln>
        <a:effectLst/>
      </dsp:spPr>
      <dsp:style>
        <a:lnRef idx="0">
          <a:scrgbClr r="0" g="0" b="0"/>
        </a:lnRef>
        <a:fillRef idx="0">
          <a:scrgbClr r="0" g="0" b="0"/>
        </a:fillRef>
        <a:effectRef idx="0">
          <a:scrgbClr r="0" g="0" b="0"/>
        </a:effectRef>
        <a:fontRef idx="minor"/>
      </dsp:style>
    </dsp:sp>
    <dsp:sp modelId="{48E59934-CD92-48A8-B68A-6BBA99E1A94D}">
      <dsp:nvSpPr>
        <dsp:cNvPr id="0" name=""/>
        <dsp:cNvSpPr/>
      </dsp:nvSpPr>
      <dsp:spPr>
        <a:xfrm>
          <a:off x="7261321" y="1046354"/>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5D6E0F-5C91-4CDD-A90D-F2739D261614}">
      <dsp:nvSpPr>
        <dsp:cNvPr id="0" name=""/>
        <dsp:cNvSpPr/>
      </dsp:nvSpPr>
      <dsp:spPr>
        <a:xfrm>
          <a:off x="7261321" y="2204841"/>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We give applications permission to play with other applications via Oauth</a:t>
          </a:r>
        </a:p>
      </dsp:txBody>
      <dsp:txXfrm>
        <a:off x="7261321" y="2204841"/>
        <a:ext cx="3088125" cy="463218"/>
      </dsp:txXfrm>
    </dsp:sp>
    <dsp:sp modelId="{BF930625-B6CA-4D34-9311-9741BE621323}">
      <dsp:nvSpPr>
        <dsp:cNvPr id="0" name=""/>
        <dsp:cNvSpPr/>
      </dsp:nvSpPr>
      <dsp:spPr>
        <a:xfrm>
          <a:off x="7261321" y="2704173"/>
          <a:ext cx="3088125" cy="14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Think of it like a valet for your apps!</a:t>
          </a:r>
        </a:p>
      </dsp:txBody>
      <dsp:txXfrm>
        <a:off x="7261321" y="2704173"/>
        <a:ext cx="3088125" cy="14784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our ability to give a computer a set of tasks that it can execute.</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221586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modern software, it takes teams of people. It used to be the case that one rockstar developer could build and market an entire app all on their own. Applications today typically take a lot more people to make a successful application. </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355707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JSON form providing us information through an API interface. So when we use an API to retrieve information, we will typically be grabbing that information from a formatted file like a JSON file. We can see from this JSON file that actually this looks kind of like a database file.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614345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word on documentation – we should always start with the documentation when we go to program with an API</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744379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what an API actually looks like in practice.</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499617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decide when we need to automate something?</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175689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2535370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keys are meant to be kept secret. Why? Because they include information related to one specific account.</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642083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two full weeks talking about how software functions, how software can go wrong, and some about how we build software. So by now, it should be obvious that software development is a fairly complicated subject. What we need is a notional concept to fit all of the components of software development into if for no other reason than organization.</a:t>
            </a:r>
          </a:p>
          <a:p>
            <a:endParaRPr lang="en-US" dirty="0"/>
          </a:p>
          <a:p>
            <a:r>
              <a:rPr lang="en-US" dirty="0"/>
              <a:t>For each of the functions of the process of building software, we will have multiple groups with multiple people all working together to create functional applications. This means we have a lot of moving human parts which can be challenging to successfully navigate without a common understanding.</a:t>
            </a:r>
          </a:p>
        </p:txBody>
      </p:sp>
      <p:sp>
        <p:nvSpPr>
          <p:cNvPr id="4" name="Slide Number Placeholder 3"/>
          <p:cNvSpPr>
            <a:spLocks noGrp="1"/>
          </p:cNvSpPr>
          <p:nvPr>
            <p:ph type="sldNum" sz="quarter" idx="5"/>
          </p:nvPr>
        </p:nvSpPr>
        <p:spPr/>
        <p:txBody>
          <a:bodyPr/>
          <a:lstStyle/>
          <a:p>
            <a:fld id="{10D988CA-5978-2244-BA11-DC1A92DB7F45}" type="slidenum">
              <a:rPr lang="en-US" smtClean="0"/>
              <a:t>59</a:t>
            </a:fld>
            <a:endParaRPr lang="en-US"/>
          </a:p>
        </p:txBody>
      </p:sp>
    </p:spTree>
    <p:extLst>
      <p:ext uri="{BB962C8B-B14F-4D97-AF65-F5344CB8AC3E}">
        <p14:creationId xmlns:p14="http://schemas.microsoft.com/office/powerpoint/2010/main" val="3671593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60</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62</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world of computers, you can choose to do any given task one of two ways mainly. You can do things manually, and that might work just fine if all you need to do is a single task a single time. But at scale, it doesn’t matter how good you are at executing that task. At a certain point, automation will always make more sense.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89211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3379919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5/17/2023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5/17/2023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5/17/2023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5/17/2023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23D65-AE22-9B2E-57B3-7F02188923E2}"/>
              </a:ext>
            </a:extLst>
          </p:cNvPr>
          <p:cNvSpPr>
            <a:spLocks noGrp="1"/>
          </p:cNvSpPr>
          <p:nvPr>
            <p:ph type="title"/>
          </p:nvPr>
        </p:nvSpPr>
        <p:spPr>
          <a:xfrm>
            <a:off x="1600200" y="4269282"/>
            <a:ext cx="8991600" cy="1264762"/>
          </a:xfrm>
          <a:prstGeom prst="ellipse">
            <a:avLst/>
          </a:prstGeom>
        </p:spPr>
        <p:txBody>
          <a:bodyPr vert="horz" lIns="274320" tIns="182880" rIns="274320" bIns="182880" rtlCol="0" anchor="ctr" anchorCtr="1">
            <a:normAutofit/>
          </a:bodyPr>
          <a:lstStyle/>
          <a:p>
            <a:r>
              <a:rPr lang="en-US" sz="3200"/>
              <a:t>Pseudocode example</a:t>
            </a:r>
          </a:p>
        </p:txBody>
      </p:sp>
      <p:pic>
        <p:nvPicPr>
          <p:cNvPr id="5" name="Content Placeholder 4" descr="A close-up of a computer code&#10;&#10;Description automatically generated with low confidence">
            <a:extLst>
              <a:ext uri="{FF2B5EF4-FFF2-40B4-BE49-F238E27FC236}">
                <a16:creationId xmlns:a16="http://schemas.microsoft.com/office/drawing/2014/main" id="{52DAB6ED-2F3C-DAA2-4E1F-8C20149A80DD}"/>
              </a:ext>
            </a:extLst>
          </p:cNvPr>
          <p:cNvPicPr>
            <a:picLocks noGrp="1" noChangeAspect="1"/>
          </p:cNvPicPr>
          <p:nvPr>
            <p:ph idx="4294967295"/>
          </p:nvPr>
        </p:nvPicPr>
        <p:blipFill>
          <a:blip r:embed="rId2"/>
          <a:stretch>
            <a:fillRect/>
          </a:stretch>
        </p:blipFill>
        <p:spPr>
          <a:xfrm>
            <a:off x="2234821" y="640078"/>
            <a:ext cx="7722357" cy="3301307"/>
          </a:xfrm>
          <a:prstGeom prst="rect">
            <a:avLst/>
          </a:prstGeom>
        </p:spPr>
      </p:pic>
    </p:spTree>
    <p:extLst>
      <p:ext uri="{BB962C8B-B14F-4D97-AF65-F5344CB8AC3E}">
        <p14:creationId xmlns:p14="http://schemas.microsoft.com/office/powerpoint/2010/main" val="169287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6DD7-679E-0F6B-B57B-0B474B83EA96}"/>
              </a:ext>
            </a:extLst>
          </p:cNvPr>
          <p:cNvSpPr>
            <a:spLocks noGrp="1"/>
          </p:cNvSpPr>
          <p:nvPr>
            <p:ph type="title"/>
          </p:nvPr>
        </p:nvSpPr>
        <p:spPr/>
        <p:txBody>
          <a:bodyPr/>
          <a:lstStyle/>
          <a:p>
            <a:r>
              <a:rPr lang="en-US" dirty="0"/>
              <a:t>Loops</a:t>
            </a:r>
          </a:p>
        </p:txBody>
      </p:sp>
    </p:spTree>
    <p:extLst>
      <p:ext uri="{BB962C8B-B14F-4D97-AF65-F5344CB8AC3E}">
        <p14:creationId xmlns:p14="http://schemas.microsoft.com/office/powerpoint/2010/main" val="302670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066F-EE8D-5EFE-D65B-CF361D5EE2CB}"/>
              </a:ext>
            </a:extLst>
          </p:cNvPr>
          <p:cNvSpPr>
            <a:spLocks noGrp="1"/>
          </p:cNvSpPr>
          <p:nvPr>
            <p:ph type="title"/>
          </p:nvPr>
        </p:nvSpPr>
        <p:spPr/>
        <p:txBody>
          <a:bodyPr/>
          <a:lstStyle/>
          <a:p>
            <a:r>
              <a:rPr lang="en-US" dirty="0"/>
              <a:t>If/Then loops</a:t>
            </a:r>
          </a:p>
        </p:txBody>
      </p:sp>
    </p:spTree>
    <p:extLst>
      <p:ext uri="{BB962C8B-B14F-4D97-AF65-F5344CB8AC3E}">
        <p14:creationId xmlns:p14="http://schemas.microsoft.com/office/powerpoint/2010/main" val="192469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00FE-8F7A-BF12-3610-289911C36193}"/>
              </a:ext>
            </a:extLst>
          </p:cNvPr>
          <p:cNvSpPr>
            <a:spLocks noGrp="1"/>
          </p:cNvSpPr>
          <p:nvPr>
            <p:ph type="title"/>
          </p:nvPr>
        </p:nvSpPr>
        <p:spPr/>
        <p:txBody>
          <a:bodyPr/>
          <a:lstStyle/>
          <a:p>
            <a:r>
              <a:rPr lang="en-US" dirty="0"/>
              <a:t>For loops</a:t>
            </a:r>
          </a:p>
        </p:txBody>
      </p:sp>
    </p:spTree>
    <p:extLst>
      <p:ext uri="{BB962C8B-B14F-4D97-AF65-F5344CB8AC3E}">
        <p14:creationId xmlns:p14="http://schemas.microsoft.com/office/powerpoint/2010/main" val="1673074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9AB8-FAC9-D9CC-3851-A4247DDF9632}"/>
              </a:ext>
            </a:extLst>
          </p:cNvPr>
          <p:cNvSpPr>
            <a:spLocks noGrp="1"/>
          </p:cNvSpPr>
          <p:nvPr>
            <p:ph type="title"/>
          </p:nvPr>
        </p:nvSpPr>
        <p:spPr/>
        <p:txBody>
          <a:bodyPr/>
          <a:lstStyle/>
          <a:p>
            <a:r>
              <a:rPr lang="en-US" dirty="0"/>
              <a:t>While loops</a:t>
            </a:r>
          </a:p>
        </p:txBody>
      </p:sp>
    </p:spTree>
    <p:extLst>
      <p:ext uri="{BB962C8B-B14F-4D97-AF65-F5344CB8AC3E}">
        <p14:creationId xmlns:p14="http://schemas.microsoft.com/office/powerpoint/2010/main" val="347522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11513-C145-CB82-E398-063341CBAE60}"/>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Nested Loops</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DFB4E5-0EAF-37E4-0297-DDBEBF5D85AD}"/>
              </a:ext>
            </a:extLst>
          </p:cNvPr>
          <p:cNvPicPr>
            <a:picLocks noChangeAspect="1"/>
          </p:cNvPicPr>
          <p:nvPr/>
        </p:nvPicPr>
        <p:blipFill>
          <a:blip r:embed="rId2"/>
          <a:stretch>
            <a:fillRect/>
          </a:stretch>
        </p:blipFill>
        <p:spPr>
          <a:xfrm>
            <a:off x="5140452" y="1197788"/>
            <a:ext cx="5925312" cy="4147717"/>
          </a:xfrm>
          <a:prstGeom prst="rect">
            <a:avLst/>
          </a:prstGeom>
        </p:spPr>
      </p:pic>
    </p:spTree>
    <p:extLst>
      <p:ext uri="{BB962C8B-B14F-4D97-AF65-F5344CB8AC3E}">
        <p14:creationId xmlns:p14="http://schemas.microsoft.com/office/powerpoint/2010/main" val="885238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3151-565E-DACD-1ABC-5C7FAA26930B}"/>
              </a:ext>
            </a:extLst>
          </p:cNvPr>
          <p:cNvSpPr>
            <a:spLocks noGrp="1"/>
          </p:cNvSpPr>
          <p:nvPr>
            <p:ph type="title"/>
          </p:nvPr>
        </p:nvSpPr>
        <p:spPr/>
        <p:txBody>
          <a:bodyPr/>
          <a:lstStyle/>
          <a:p>
            <a:r>
              <a:rPr lang="en-US" dirty="0"/>
              <a:t>Case statements</a:t>
            </a:r>
          </a:p>
        </p:txBody>
      </p:sp>
    </p:spTree>
    <p:extLst>
      <p:ext uri="{BB962C8B-B14F-4D97-AF65-F5344CB8AC3E}">
        <p14:creationId xmlns:p14="http://schemas.microsoft.com/office/powerpoint/2010/main" val="2330207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8148-69DE-8775-3763-48122F78A74F}"/>
              </a:ext>
            </a:extLst>
          </p:cNvPr>
          <p:cNvSpPr>
            <a:spLocks noGrp="1"/>
          </p:cNvSpPr>
          <p:nvPr>
            <p:ph type="title"/>
          </p:nvPr>
        </p:nvSpPr>
        <p:spPr/>
        <p:txBody>
          <a:bodyPr/>
          <a:lstStyle/>
          <a:p>
            <a:r>
              <a:rPr lang="en-US" dirty="0"/>
              <a:t>How Does an App get made?</a:t>
            </a:r>
          </a:p>
        </p:txBody>
      </p:sp>
    </p:spTree>
    <p:extLst>
      <p:ext uri="{BB962C8B-B14F-4D97-AF65-F5344CB8AC3E}">
        <p14:creationId xmlns:p14="http://schemas.microsoft.com/office/powerpoint/2010/main" val="209996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2700" dirty="0"/>
              <a:t>Modern software development concepts</a:t>
            </a:r>
          </a:p>
        </p:txBody>
      </p:sp>
      <p:sp>
        <p:nvSpPr>
          <p:cNvPr id="5" name="Text Placeholder 4">
            <a:extLst>
              <a:ext uri="{FF2B5EF4-FFF2-40B4-BE49-F238E27FC236}">
                <a16:creationId xmlns:a16="http://schemas.microsoft.com/office/drawing/2014/main" id="{210712C8-16DC-6AEE-99D7-5B49B1A60734}"/>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srcRect l="4718" r="30393" b="-1"/>
          <a:stretch/>
        </p:blipFill>
        <p:spPr>
          <a:xfrm>
            <a:off x="6096000" y="10"/>
            <a:ext cx="6095999" cy="6857990"/>
          </a:xfrm>
          <a:prstGeom prst="rect">
            <a:avLst/>
          </a:prstGeom>
        </p:spPr>
      </p:pic>
    </p:spTree>
    <p:extLst>
      <p:ext uri="{BB962C8B-B14F-4D97-AF65-F5344CB8AC3E}">
        <p14:creationId xmlns:p14="http://schemas.microsoft.com/office/powerpoint/2010/main" val="559302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a:t>How do we build a quality app?</a:t>
            </a:r>
            <a:endParaRPr lang="en-US" dirty="0"/>
          </a:p>
        </p:txBody>
      </p:sp>
      <p:sp>
        <p:nvSpPr>
          <p:cNvPr id="4" name="Text Placeholder 3">
            <a:extLst>
              <a:ext uri="{FF2B5EF4-FFF2-40B4-BE49-F238E27FC236}">
                <a16:creationId xmlns:a16="http://schemas.microsoft.com/office/drawing/2014/main" id="{4DACE283-2116-9B5E-A7DF-434E91B90ADB}"/>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l="42929" r="11769" b="-1"/>
          <a:stretch/>
        </p:blipFill>
        <p:spPr>
          <a:xfrm>
            <a:off x="20" y="10"/>
            <a:ext cx="4654277" cy="6857990"/>
          </a:xfrm>
          <a:prstGeom prst="rect">
            <a:avLst/>
          </a:prstGeom>
        </p:spPr>
      </p:pic>
    </p:spTree>
    <p:extLst>
      <p:ext uri="{BB962C8B-B14F-4D97-AF65-F5344CB8AC3E}">
        <p14:creationId xmlns:p14="http://schemas.microsoft.com/office/powerpoint/2010/main" val="3977924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Generating requirements</a:t>
            </a:r>
          </a:p>
        </p:txBody>
      </p:sp>
      <p:sp>
        <p:nvSpPr>
          <p:cNvPr id="3" name="Text Placeholder 2">
            <a:extLst>
              <a:ext uri="{FF2B5EF4-FFF2-40B4-BE49-F238E27FC236}">
                <a16:creationId xmlns:a16="http://schemas.microsoft.com/office/drawing/2014/main" id="{F064BAEB-3F92-D1AE-0D90-C420ED2542DE}"/>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7" r="20889"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1D7B3-C994-A89E-CF19-965631AF078F}"/>
              </a:ext>
            </a:extLst>
          </p:cNvPr>
          <p:cNvPicPr>
            <a:picLocks noChangeAspect="1"/>
          </p:cNvPicPr>
          <p:nvPr/>
        </p:nvPicPr>
        <p:blipFill rotWithShape="1">
          <a:blip r:embed="rId3">
            <a:alphaModFix amt="40000"/>
          </a:blip>
          <a:srcRect t="18741" b="25009"/>
          <a:stretch/>
        </p:blipFill>
        <p:spPr>
          <a:xfrm>
            <a:off x="20" y="10"/>
            <a:ext cx="12191980" cy="6857990"/>
          </a:xfrm>
          <a:prstGeom prst="rect">
            <a:avLst/>
          </a:prstGeom>
        </p:spPr>
      </p:pic>
      <p:sp>
        <p:nvSpPr>
          <p:cNvPr id="2" name="Title 1">
            <a:extLst>
              <a:ext uri="{FF2B5EF4-FFF2-40B4-BE49-F238E27FC236}">
                <a16:creationId xmlns:a16="http://schemas.microsoft.com/office/drawing/2014/main" id="{8DA37B91-6151-7618-677F-619A4C395CE6}"/>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Who makes software?</a:t>
            </a:r>
          </a:p>
        </p:txBody>
      </p:sp>
      <p:sp>
        <p:nvSpPr>
          <p:cNvPr id="3" name="Text Placeholder 2">
            <a:extLst>
              <a:ext uri="{FF2B5EF4-FFF2-40B4-BE49-F238E27FC236}">
                <a16:creationId xmlns:a16="http://schemas.microsoft.com/office/drawing/2014/main" id="{82E6FA26-DDE8-B023-2CEC-5647ECEE216E}"/>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p>
        </p:txBody>
      </p:sp>
    </p:spTree>
    <p:extLst>
      <p:ext uri="{BB962C8B-B14F-4D97-AF65-F5344CB8AC3E}">
        <p14:creationId xmlns:p14="http://schemas.microsoft.com/office/powerpoint/2010/main" val="88950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a:bodyPr>
          <a:lstStyle/>
          <a:p>
            <a:r>
              <a:rPr lang="en-US" dirty="0">
                <a:solidFill>
                  <a:srgbClr val="FFFFFF"/>
                </a:solidFill>
              </a:rPr>
              <a:t>Does the code work as expected?</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a:t>
            </a:r>
            <a:r>
              <a:rPr lang="en-US">
                <a:solidFill>
                  <a:srgbClr val="FFFFFF"/>
                </a:solidFill>
              </a:rPr>
              <a:t>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2231136" y="964692"/>
            <a:ext cx="7729728" cy="1188720"/>
          </a:xfrm>
        </p:spPr>
        <p:txBody>
          <a:bodyPr>
            <a:normAutofit/>
          </a:bodyPr>
          <a:lstStyle/>
          <a:p>
            <a:r>
              <a:rPr lang="en-US" dirty="0"/>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402371336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A3439-69E9-F1FE-B8F7-605B4B8E5545}"/>
              </a:ext>
            </a:extLst>
          </p:cNvPr>
          <p:cNvSpPr>
            <a:spLocks noGrp="1"/>
          </p:cNvSpPr>
          <p:nvPr>
            <p:ph type="title"/>
          </p:nvPr>
        </p:nvSpPr>
        <p:spPr/>
        <p:txBody>
          <a:bodyPr>
            <a:normAutofit/>
          </a:bodyPr>
          <a:lstStyle/>
          <a:p>
            <a:r>
              <a:rPr lang="en-US" dirty="0"/>
              <a:t>Application Programming Interfaces (APIs)</a:t>
            </a:r>
          </a:p>
        </p:txBody>
      </p:sp>
      <p:sp>
        <p:nvSpPr>
          <p:cNvPr id="3" name="Content Placeholder 2">
            <a:extLst>
              <a:ext uri="{FF2B5EF4-FFF2-40B4-BE49-F238E27FC236}">
                <a16:creationId xmlns:a16="http://schemas.microsoft.com/office/drawing/2014/main" id="{6DE9F48A-4055-A9BC-D003-61325B422A56}"/>
              </a:ext>
            </a:extLst>
          </p:cNvPr>
          <p:cNvSpPr>
            <a:spLocks noGrp="1"/>
          </p:cNvSpPr>
          <p:nvPr>
            <p:ph idx="1"/>
          </p:nvPr>
        </p:nvSpPr>
        <p:spPr/>
        <p:txBody>
          <a:bodyPr/>
          <a:lstStyle/>
          <a:p>
            <a:r>
              <a:rPr lang="en-US" dirty="0"/>
              <a:t>What do they do for applications?</a:t>
            </a:r>
          </a:p>
          <a:p>
            <a:r>
              <a:rPr lang="en-US"/>
              <a:t>When would we want to use an API?</a:t>
            </a:r>
            <a:endParaRPr lang="en-US" dirty="0"/>
          </a:p>
        </p:txBody>
      </p:sp>
    </p:spTree>
    <p:extLst>
      <p:ext uri="{BB962C8B-B14F-4D97-AF65-F5344CB8AC3E}">
        <p14:creationId xmlns:p14="http://schemas.microsoft.com/office/powerpoint/2010/main" val="2004189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BA876669-4C9F-637A-0EC6-B9DB23896FB1}"/>
              </a:ext>
            </a:extLst>
          </p:cNvPr>
          <p:cNvPicPr>
            <a:picLocks noChangeAspect="1"/>
          </p:cNvPicPr>
          <p:nvPr/>
        </p:nvPicPr>
        <p:blipFill>
          <a:blip r:embed="rId2"/>
          <a:stretch>
            <a:fillRect/>
          </a:stretch>
        </p:blipFill>
        <p:spPr>
          <a:xfrm>
            <a:off x="1498316" y="1724917"/>
            <a:ext cx="9195367" cy="3408166"/>
          </a:xfrm>
          <a:prstGeom prst="rect">
            <a:avLst/>
          </a:prstGeom>
        </p:spPr>
      </p:pic>
    </p:spTree>
    <p:extLst>
      <p:ext uri="{BB962C8B-B14F-4D97-AF65-F5344CB8AC3E}">
        <p14:creationId xmlns:p14="http://schemas.microsoft.com/office/powerpoint/2010/main" val="2221949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5AE2-1718-9DEE-EB8B-C8D6D858B1B2}"/>
              </a:ext>
            </a:extLst>
          </p:cNvPr>
          <p:cNvSpPr>
            <a:spLocks noGrp="1"/>
          </p:cNvSpPr>
          <p:nvPr>
            <p:ph type="title"/>
          </p:nvPr>
        </p:nvSpPr>
        <p:spPr/>
        <p:txBody>
          <a:bodyPr/>
          <a:lstStyle/>
          <a:p>
            <a:r>
              <a:rPr lang="en-US" dirty="0"/>
              <a:t>Familiar APIs</a:t>
            </a:r>
          </a:p>
        </p:txBody>
      </p:sp>
      <p:sp>
        <p:nvSpPr>
          <p:cNvPr id="3" name="Content Placeholder 2">
            <a:extLst>
              <a:ext uri="{FF2B5EF4-FFF2-40B4-BE49-F238E27FC236}">
                <a16:creationId xmlns:a16="http://schemas.microsoft.com/office/drawing/2014/main" id="{BF6FF0B3-467F-E5F9-0B84-E364693C3CD8}"/>
              </a:ext>
            </a:extLst>
          </p:cNvPr>
          <p:cNvSpPr>
            <a:spLocks noGrp="1"/>
          </p:cNvSpPr>
          <p:nvPr>
            <p:ph idx="1"/>
          </p:nvPr>
        </p:nvSpPr>
        <p:spPr/>
        <p:txBody>
          <a:bodyPr>
            <a:normAutofit fontScale="55000" lnSpcReduction="20000"/>
          </a:bodyPr>
          <a:lstStyle/>
          <a:p>
            <a:r>
              <a:rPr lang="en-US" dirty="0"/>
              <a:t>Representational State Transfer (REST or RESTful) API</a:t>
            </a:r>
          </a:p>
          <a:p>
            <a:pPr lvl="1"/>
            <a:r>
              <a:rPr lang="en-US" dirty="0"/>
              <a:t>Fast</a:t>
            </a:r>
          </a:p>
          <a:p>
            <a:pPr lvl="1"/>
            <a:r>
              <a:rPr lang="en-US" dirty="0"/>
              <a:t>Reliable</a:t>
            </a:r>
          </a:p>
          <a:p>
            <a:pPr lvl="1"/>
            <a:r>
              <a:rPr lang="en-US" dirty="0"/>
              <a:t>Widely adopted</a:t>
            </a:r>
          </a:p>
          <a:p>
            <a:pPr lvl="1"/>
            <a:r>
              <a:rPr lang="en-US" dirty="0"/>
              <a:t>Simple!</a:t>
            </a:r>
          </a:p>
          <a:p>
            <a:r>
              <a:rPr lang="en-US" dirty="0"/>
              <a:t>Simple Object Access Protocol (SOAP)</a:t>
            </a:r>
          </a:p>
          <a:p>
            <a:pPr lvl="1"/>
            <a:r>
              <a:rPr lang="en-US" dirty="0"/>
              <a:t>Used in some OT network appliances</a:t>
            </a:r>
          </a:p>
          <a:p>
            <a:r>
              <a:rPr lang="en-US" dirty="0"/>
              <a:t>Browser API</a:t>
            </a:r>
          </a:p>
          <a:p>
            <a:r>
              <a:rPr lang="en-US" dirty="0"/>
              <a:t>iOS/Android API</a:t>
            </a:r>
          </a:p>
          <a:p>
            <a:pPr lvl="1"/>
            <a:r>
              <a:rPr lang="en-US" dirty="0"/>
              <a:t>Allows developers the tools they need to utilize local resources in their own programs</a:t>
            </a:r>
          </a:p>
          <a:p>
            <a:pPr lvl="2"/>
            <a:r>
              <a:rPr lang="en-US" dirty="0"/>
              <a:t>Notification API calls</a:t>
            </a:r>
          </a:p>
          <a:p>
            <a:pPr lvl="2"/>
            <a:r>
              <a:rPr lang="en-US" dirty="0"/>
              <a:t>Camera activation</a:t>
            </a:r>
          </a:p>
          <a:p>
            <a:pPr lvl="2"/>
            <a:r>
              <a:rPr lang="en-US" dirty="0"/>
              <a:t>Media integration</a:t>
            </a:r>
          </a:p>
        </p:txBody>
      </p:sp>
    </p:spTree>
    <p:extLst>
      <p:ext uri="{BB962C8B-B14F-4D97-AF65-F5344CB8AC3E}">
        <p14:creationId xmlns:p14="http://schemas.microsoft.com/office/powerpoint/2010/main" val="1893047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967749FB-3338-5D3D-4AB2-7E19161CD29B}"/>
              </a:ext>
            </a:extLst>
          </p:cNvPr>
          <p:cNvPicPr>
            <a:picLocks noChangeAspect="1"/>
          </p:cNvPicPr>
          <p:nvPr/>
        </p:nvPicPr>
        <p:blipFill>
          <a:blip r:embed="rId3"/>
          <a:stretch>
            <a:fillRect/>
          </a:stretch>
        </p:blipFill>
        <p:spPr>
          <a:xfrm>
            <a:off x="3412278" y="967532"/>
            <a:ext cx="5367444" cy="4922936"/>
          </a:xfrm>
          <a:prstGeom prst="rect">
            <a:avLst/>
          </a:prstGeom>
          <a:ln w="190500">
            <a:solidFill>
              <a:schemeClr val="tx1">
                <a:alpha val="7000"/>
              </a:schemeClr>
            </a:solidFill>
          </a:ln>
        </p:spPr>
      </p:pic>
    </p:spTree>
    <p:extLst>
      <p:ext uri="{BB962C8B-B14F-4D97-AF65-F5344CB8AC3E}">
        <p14:creationId xmlns:p14="http://schemas.microsoft.com/office/powerpoint/2010/main" val="3181908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F162-0520-4F35-81C7-E55520C03059}"/>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t>Popular API Frameworks</a:t>
            </a:r>
          </a:p>
        </p:txBody>
      </p:sp>
      <p:pic>
        <p:nvPicPr>
          <p:cNvPr id="10" name="Picture 9" descr="Diagram&#10;&#10;Description automatically generated">
            <a:extLst>
              <a:ext uri="{FF2B5EF4-FFF2-40B4-BE49-F238E27FC236}">
                <a16:creationId xmlns:a16="http://schemas.microsoft.com/office/drawing/2014/main" id="{5E7F754C-9343-4B29-6B81-5474334F60B8}"/>
              </a:ext>
            </a:extLst>
          </p:cNvPr>
          <p:cNvPicPr>
            <a:picLocks noChangeAspect="1"/>
          </p:cNvPicPr>
          <p:nvPr/>
        </p:nvPicPr>
        <p:blipFill rotWithShape="1">
          <a:blip r:embed="rId2"/>
          <a:srcRect t="3146" b="13578"/>
          <a:stretch/>
        </p:blipFill>
        <p:spPr>
          <a:xfrm>
            <a:off x="1380489" y="1438360"/>
            <a:ext cx="5562032" cy="3835314"/>
          </a:xfrm>
          <a:prstGeom prst="rect">
            <a:avLst/>
          </a:prstGeom>
        </p:spPr>
      </p:pic>
    </p:spTree>
    <p:extLst>
      <p:ext uri="{BB962C8B-B14F-4D97-AF65-F5344CB8AC3E}">
        <p14:creationId xmlns:p14="http://schemas.microsoft.com/office/powerpoint/2010/main" val="1818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utoradiogram on white paper">
            <a:extLst>
              <a:ext uri="{FF2B5EF4-FFF2-40B4-BE49-F238E27FC236}">
                <a16:creationId xmlns:a16="http://schemas.microsoft.com/office/drawing/2014/main" id="{F67A1A16-D616-C42D-174A-DCEFE7B72BCB}"/>
              </a:ext>
            </a:extLst>
          </p:cNvPr>
          <p:cNvPicPr>
            <a:picLocks noChangeAspect="1"/>
          </p:cNvPicPr>
          <p:nvPr/>
        </p:nvPicPr>
        <p:blipFill rotWithShape="1">
          <a:blip r:embed="rId2">
            <a:alphaModFix amt="35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6D86991D-1189-D333-F014-64C190A80744}"/>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HTTP/Web API</a:t>
            </a:r>
          </a:p>
        </p:txBody>
      </p:sp>
      <p:sp>
        <p:nvSpPr>
          <p:cNvPr id="4" name="Text Placeholder 3">
            <a:extLst>
              <a:ext uri="{FF2B5EF4-FFF2-40B4-BE49-F238E27FC236}">
                <a16:creationId xmlns:a16="http://schemas.microsoft.com/office/drawing/2014/main" id="{3C3D707B-820F-D76E-ECC1-76520A4DFA07}"/>
              </a:ext>
            </a:extLst>
          </p:cNvPr>
          <p:cNvSpPr>
            <a:spLocks noGrp="1"/>
          </p:cNvSpPr>
          <p:nvPr>
            <p:ph type="body" idx="1"/>
          </p:nvPr>
        </p:nvSpPr>
        <p:spPr>
          <a:xfrm>
            <a:off x="1370693" y="3598339"/>
            <a:ext cx="9440034" cy="1049867"/>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1548747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A46A-1DA7-6A0F-128C-ED81E9BEE911}"/>
              </a:ext>
            </a:extLst>
          </p:cNvPr>
          <p:cNvSpPr>
            <a:spLocks noGrp="1"/>
          </p:cNvSpPr>
          <p:nvPr>
            <p:ph type="title"/>
          </p:nvPr>
        </p:nvSpPr>
        <p:spPr/>
        <p:txBody>
          <a:bodyPr/>
          <a:lstStyle/>
          <a:p>
            <a:r>
              <a:rPr lang="en-US" dirty="0"/>
              <a:t>What is programming?</a:t>
            </a:r>
          </a:p>
        </p:txBody>
      </p:sp>
    </p:spTree>
    <p:extLst>
      <p:ext uri="{BB962C8B-B14F-4D97-AF65-F5344CB8AC3E}">
        <p14:creationId xmlns:p14="http://schemas.microsoft.com/office/powerpoint/2010/main" val="384572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8055C-DB38-EB4B-6669-F605D6529E50}"/>
              </a:ext>
            </a:extLst>
          </p:cNvPr>
          <p:cNvSpPr>
            <a:spLocks noGrp="1"/>
          </p:cNvSpPr>
          <p:nvPr>
            <p:ph type="title"/>
          </p:nvPr>
        </p:nvSpPr>
        <p:spPr/>
        <p:txBody>
          <a:bodyPr/>
          <a:lstStyle/>
          <a:p>
            <a:r>
              <a:rPr lang="en-US" dirty="0"/>
              <a:t>HTTP API Verbs</a:t>
            </a:r>
          </a:p>
        </p:txBody>
      </p:sp>
      <p:sp>
        <p:nvSpPr>
          <p:cNvPr id="3" name="Content Placeholder 2">
            <a:extLst>
              <a:ext uri="{FF2B5EF4-FFF2-40B4-BE49-F238E27FC236}">
                <a16:creationId xmlns:a16="http://schemas.microsoft.com/office/drawing/2014/main" id="{C8B57EC0-36E5-FD32-3113-980C3CF7B0A7}"/>
              </a:ext>
            </a:extLst>
          </p:cNvPr>
          <p:cNvSpPr>
            <a:spLocks noGrp="1"/>
          </p:cNvSpPr>
          <p:nvPr>
            <p:ph idx="1"/>
          </p:nvPr>
        </p:nvSpPr>
        <p:spPr/>
        <p:txBody>
          <a:bodyPr/>
          <a:lstStyle/>
          <a:p>
            <a:r>
              <a:rPr lang="en-US" dirty="0"/>
              <a:t>HTTP</a:t>
            </a:r>
          </a:p>
          <a:p>
            <a:pPr lvl="1"/>
            <a:r>
              <a:rPr lang="en-US" dirty="0"/>
              <a:t>GET</a:t>
            </a:r>
          </a:p>
          <a:p>
            <a:pPr lvl="1"/>
            <a:r>
              <a:rPr lang="en-US" dirty="0"/>
              <a:t>POST</a:t>
            </a:r>
          </a:p>
          <a:p>
            <a:pPr lvl="1"/>
            <a:r>
              <a:rPr lang="en-US" dirty="0"/>
              <a:t>PUT</a:t>
            </a:r>
          </a:p>
          <a:p>
            <a:pPr lvl="1"/>
            <a:r>
              <a:rPr lang="en-US" dirty="0"/>
              <a:t>DELETE</a:t>
            </a:r>
          </a:p>
        </p:txBody>
      </p:sp>
    </p:spTree>
    <p:extLst>
      <p:ext uri="{BB962C8B-B14F-4D97-AF65-F5344CB8AC3E}">
        <p14:creationId xmlns:p14="http://schemas.microsoft.com/office/powerpoint/2010/main" val="1806608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9B09-5002-4072-2245-008EFB3DBEA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HTTP GET Header</a:t>
            </a:r>
          </a:p>
        </p:txBody>
      </p:sp>
      <p:pic>
        <p:nvPicPr>
          <p:cNvPr id="5" name="Content Placeholder 4" descr="Text&#10;&#10;Description automatically generated">
            <a:extLst>
              <a:ext uri="{FF2B5EF4-FFF2-40B4-BE49-F238E27FC236}">
                <a16:creationId xmlns:a16="http://schemas.microsoft.com/office/drawing/2014/main" id="{84671443-2680-DA6E-F177-D84F2B66BF71}"/>
              </a:ext>
            </a:extLst>
          </p:cNvPr>
          <p:cNvPicPr>
            <a:picLocks noGrp="1" noChangeAspect="1"/>
          </p:cNvPicPr>
          <p:nvPr>
            <p:ph idx="4294967295"/>
          </p:nvPr>
        </p:nvPicPr>
        <p:blipFill>
          <a:blip r:embed="rId2"/>
          <a:stretch>
            <a:fillRect/>
          </a:stretch>
        </p:blipFill>
        <p:spPr>
          <a:xfrm>
            <a:off x="2218349" y="643463"/>
            <a:ext cx="7762090" cy="3249553"/>
          </a:xfrm>
          <a:prstGeom prst="rect">
            <a:avLst/>
          </a:prstGeom>
        </p:spPr>
      </p:pic>
    </p:spTree>
    <p:extLst>
      <p:ext uri="{BB962C8B-B14F-4D97-AF65-F5344CB8AC3E}">
        <p14:creationId xmlns:p14="http://schemas.microsoft.com/office/powerpoint/2010/main" val="3697047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0114-62A8-59B5-B6B1-EBE576F3AB0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t>HTTP POST Header</a:t>
            </a:r>
          </a:p>
        </p:txBody>
      </p:sp>
      <p:pic>
        <p:nvPicPr>
          <p:cNvPr id="4" name="Picture 3" descr="Text, letter&#10;&#10;Description automatically generated">
            <a:extLst>
              <a:ext uri="{FF2B5EF4-FFF2-40B4-BE49-F238E27FC236}">
                <a16:creationId xmlns:a16="http://schemas.microsoft.com/office/drawing/2014/main" id="{CE7776E4-5CA9-56DD-7084-87A6DFE122AE}"/>
              </a:ext>
            </a:extLst>
          </p:cNvPr>
          <p:cNvPicPr>
            <a:picLocks noChangeAspect="1"/>
          </p:cNvPicPr>
          <p:nvPr/>
        </p:nvPicPr>
        <p:blipFill rotWithShape="1">
          <a:blip r:embed="rId2"/>
          <a:srcRect l="514" r="15376" b="3"/>
          <a:stretch/>
        </p:blipFill>
        <p:spPr>
          <a:xfrm>
            <a:off x="1380489" y="1438360"/>
            <a:ext cx="5562032" cy="3835314"/>
          </a:xfrm>
          <a:prstGeom prst="rect">
            <a:avLst/>
          </a:prstGeom>
        </p:spPr>
      </p:pic>
    </p:spTree>
    <p:extLst>
      <p:ext uri="{BB962C8B-B14F-4D97-AF65-F5344CB8AC3E}">
        <p14:creationId xmlns:p14="http://schemas.microsoft.com/office/powerpoint/2010/main" val="1442831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04BA-EB83-D80E-3C87-76326E256305}"/>
              </a:ext>
            </a:extLst>
          </p:cNvPr>
          <p:cNvSpPr>
            <a:spLocks noGrp="1"/>
          </p:cNvSpPr>
          <p:nvPr>
            <p:ph type="title"/>
          </p:nvPr>
        </p:nvSpPr>
        <p:spPr/>
        <p:txBody>
          <a:bodyPr/>
          <a:lstStyle/>
          <a:p>
            <a:r>
              <a:rPr lang="en-US" dirty="0"/>
              <a:t>Weather API Documentation</a:t>
            </a:r>
          </a:p>
        </p:txBody>
      </p:sp>
      <p:sp>
        <p:nvSpPr>
          <p:cNvPr id="3" name="Content Placeholder 2">
            <a:extLst>
              <a:ext uri="{FF2B5EF4-FFF2-40B4-BE49-F238E27FC236}">
                <a16:creationId xmlns:a16="http://schemas.microsoft.com/office/drawing/2014/main" id="{9C8D87AB-82A6-389E-B548-03168208847E}"/>
              </a:ext>
            </a:extLst>
          </p:cNvPr>
          <p:cNvSpPr>
            <a:spLocks noGrp="1"/>
          </p:cNvSpPr>
          <p:nvPr>
            <p:ph idx="1"/>
          </p:nvPr>
        </p:nvSpPr>
        <p:spPr/>
        <p:txBody>
          <a:bodyPr/>
          <a:lstStyle/>
          <a:p>
            <a:r>
              <a:rPr lang="en-US" dirty="0">
                <a:effectLst>
                  <a:outerShdw blurRad="38100" dist="38100" dir="2700000" algn="tl">
                    <a:srgbClr val="000000">
                      <a:alpha val="43137"/>
                    </a:srgbClr>
                  </a:outerShdw>
                </a:effectLst>
              </a:rPr>
              <a:t>https://rapidapi.com/weatherapi/api/weatherapi-com</a:t>
            </a:r>
          </a:p>
        </p:txBody>
      </p:sp>
    </p:spTree>
    <p:extLst>
      <p:ext uri="{BB962C8B-B14F-4D97-AF65-F5344CB8AC3E}">
        <p14:creationId xmlns:p14="http://schemas.microsoft.com/office/powerpoint/2010/main" val="543577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9F2630B-6A70-6167-F37D-97831177EA64}"/>
              </a:ext>
            </a:extLst>
          </p:cNvPr>
          <p:cNvPicPr>
            <a:picLocks noChangeAspect="1"/>
          </p:cNvPicPr>
          <p:nvPr/>
        </p:nvPicPr>
        <p:blipFill>
          <a:blip r:embed="rId3"/>
          <a:stretch>
            <a:fillRect/>
          </a:stretch>
        </p:blipFill>
        <p:spPr>
          <a:xfrm>
            <a:off x="3314244" y="967532"/>
            <a:ext cx="5563511" cy="4922936"/>
          </a:xfrm>
          <a:prstGeom prst="rect">
            <a:avLst/>
          </a:prstGeom>
          <a:ln w="190500">
            <a:solidFill>
              <a:schemeClr val="tx1">
                <a:alpha val="7000"/>
              </a:schemeClr>
            </a:solidFill>
          </a:ln>
        </p:spPr>
      </p:pic>
    </p:spTree>
    <p:extLst>
      <p:ext uri="{BB962C8B-B14F-4D97-AF65-F5344CB8AC3E}">
        <p14:creationId xmlns:p14="http://schemas.microsoft.com/office/powerpoint/2010/main" val="272553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F2F6-A693-9D54-BA57-AE9AD5A95DB8}"/>
              </a:ext>
            </a:extLst>
          </p:cNvPr>
          <p:cNvSpPr>
            <a:spLocks noGrp="1"/>
          </p:cNvSpPr>
          <p:nvPr>
            <p:ph type="title"/>
          </p:nvPr>
        </p:nvSpPr>
        <p:spPr>
          <a:xfrm>
            <a:off x="834013" y="1115568"/>
            <a:ext cx="3487616" cy="4626864"/>
          </a:xfrm>
        </p:spPr>
        <p:txBody>
          <a:bodyPr>
            <a:normAutofit/>
          </a:bodyPr>
          <a:lstStyle/>
          <a:p>
            <a:pPr algn="l"/>
            <a:r>
              <a:rPr lang="en-US" sz="3600"/>
              <a:t>Working With APIs</a:t>
            </a:r>
          </a:p>
        </p:txBody>
      </p:sp>
      <p:sp>
        <p:nvSpPr>
          <p:cNvPr id="15" name="Content Placeholder 2">
            <a:extLst>
              <a:ext uri="{FF2B5EF4-FFF2-40B4-BE49-F238E27FC236}">
                <a16:creationId xmlns:a16="http://schemas.microsoft.com/office/drawing/2014/main" id="{1B0FBA20-173E-918B-0F30-1692E7BC9EB0}"/>
              </a:ext>
            </a:extLst>
          </p:cNvPr>
          <p:cNvSpPr>
            <a:spLocks noGrp="1"/>
          </p:cNvSpPr>
          <p:nvPr>
            <p:ph idx="1"/>
          </p:nvPr>
        </p:nvSpPr>
        <p:spPr>
          <a:xfrm>
            <a:off x="5105398" y="1115568"/>
            <a:ext cx="6245352" cy="4626864"/>
          </a:xfrm>
        </p:spPr>
        <p:txBody>
          <a:bodyPr anchor="ctr">
            <a:normAutofit/>
          </a:bodyPr>
          <a:lstStyle/>
          <a:p>
            <a:r>
              <a:rPr lang="en-US"/>
              <a:t>Can be programmed</a:t>
            </a:r>
          </a:p>
          <a:p>
            <a:r>
              <a:rPr lang="en-US"/>
              <a:t>Can be used in a raw request</a:t>
            </a:r>
          </a:p>
          <a:p>
            <a:pPr lvl="1"/>
            <a:endParaRPr lang="en-US"/>
          </a:p>
        </p:txBody>
      </p:sp>
    </p:spTree>
    <p:extLst>
      <p:ext uri="{BB962C8B-B14F-4D97-AF65-F5344CB8AC3E}">
        <p14:creationId xmlns:p14="http://schemas.microsoft.com/office/powerpoint/2010/main" val="2202859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0F45-D4EE-FBE4-E7B3-3459FCC52CFC}"/>
              </a:ext>
            </a:extLst>
          </p:cNvPr>
          <p:cNvSpPr>
            <a:spLocks noGrp="1"/>
          </p:cNvSpPr>
          <p:nvPr>
            <p:ph type="title"/>
          </p:nvPr>
        </p:nvSpPr>
        <p:spPr/>
        <p:txBody>
          <a:bodyPr/>
          <a:lstStyle/>
          <a:p>
            <a:r>
              <a:rPr lang="en-US" dirty="0"/>
              <a:t>Programming Mobile Apps w/APIs</a:t>
            </a:r>
          </a:p>
        </p:txBody>
      </p:sp>
      <p:sp>
        <p:nvSpPr>
          <p:cNvPr id="3" name="Content Placeholder 2">
            <a:extLst>
              <a:ext uri="{FF2B5EF4-FFF2-40B4-BE49-F238E27FC236}">
                <a16:creationId xmlns:a16="http://schemas.microsoft.com/office/drawing/2014/main" id="{F905507B-779C-9F04-7D96-1B4148C88DB4}"/>
              </a:ext>
            </a:extLst>
          </p:cNvPr>
          <p:cNvSpPr>
            <a:spLocks noGrp="1"/>
          </p:cNvSpPr>
          <p:nvPr>
            <p:ph idx="1"/>
          </p:nvPr>
        </p:nvSpPr>
        <p:spPr/>
        <p:txBody>
          <a:bodyPr/>
          <a:lstStyle/>
          <a:p>
            <a:r>
              <a:rPr lang="en-US" dirty="0"/>
              <a:t>Android</a:t>
            </a:r>
          </a:p>
          <a:p>
            <a:pPr lvl="1"/>
            <a:r>
              <a:rPr lang="en-US" dirty="0"/>
              <a:t>Kotlin</a:t>
            </a:r>
          </a:p>
          <a:p>
            <a:r>
              <a:rPr lang="en-US" dirty="0"/>
              <a:t>Apple iOS</a:t>
            </a:r>
          </a:p>
          <a:p>
            <a:pPr lvl="1"/>
            <a:r>
              <a:rPr lang="en-US" dirty="0"/>
              <a:t>SWIFT</a:t>
            </a:r>
          </a:p>
          <a:p>
            <a:r>
              <a:rPr lang="en-US" dirty="0"/>
              <a:t>Both have access to device APIs!</a:t>
            </a:r>
          </a:p>
        </p:txBody>
      </p:sp>
    </p:spTree>
    <p:extLst>
      <p:ext uri="{BB962C8B-B14F-4D97-AF65-F5344CB8AC3E}">
        <p14:creationId xmlns:p14="http://schemas.microsoft.com/office/powerpoint/2010/main" val="2530208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6956-D458-3C7F-DF4D-2B9269281AC3}"/>
              </a:ext>
            </a:extLst>
          </p:cNvPr>
          <p:cNvSpPr>
            <a:spLocks noGrp="1"/>
          </p:cNvSpPr>
          <p:nvPr>
            <p:ph type="title" idx="4294967295"/>
          </p:nvPr>
        </p:nvSpPr>
        <p:spPr>
          <a:xfrm>
            <a:off x="0" y="609600"/>
            <a:ext cx="10353675" cy="969963"/>
          </a:xfrm>
        </p:spPr>
        <p:txBody>
          <a:bodyPr/>
          <a:lstStyle/>
          <a:p>
            <a:r>
              <a:rPr lang="en-US" dirty="0"/>
              <a:t>Mobile Device API Example</a:t>
            </a:r>
          </a:p>
        </p:txBody>
      </p:sp>
      <p:pic>
        <p:nvPicPr>
          <p:cNvPr id="5" name="Picture 4" descr="Text&#10;&#10;Description automatically generated">
            <a:extLst>
              <a:ext uri="{FF2B5EF4-FFF2-40B4-BE49-F238E27FC236}">
                <a16:creationId xmlns:a16="http://schemas.microsoft.com/office/drawing/2014/main" id="{E8E5BF4E-3B88-AC0C-23FA-E114501A1BE1}"/>
              </a:ext>
            </a:extLst>
          </p:cNvPr>
          <p:cNvPicPr>
            <a:picLocks noChangeAspect="1"/>
          </p:cNvPicPr>
          <p:nvPr/>
        </p:nvPicPr>
        <p:blipFill>
          <a:blip r:embed="rId2"/>
          <a:stretch>
            <a:fillRect/>
          </a:stretch>
        </p:blipFill>
        <p:spPr>
          <a:xfrm>
            <a:off x="314802" y="2686034"/>
            <a:ext cx="11562396" cy="1485931"/>
          </a:xfrm>
          <a:prstGeom prst="rect">
            <a:avLst/>
          </a:prstGeom>
        </p:spPr>
      </p:pic>
    </p:spTree>
    <p:extLst>
      <p:ext uri="{BB962C8B-B14F-4D97-AF65-F5344CB8AC3E}">
        <p14:creationId xmlns:p14="http://schemas.microsoft.com/office/powerpoint/2010/main" val="1298378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2"/>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2192553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9BB10-D953-4E3C-098C-14C06B316910}"/>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Securing APIs</a:t>
            </a:r>
          </a:p>
        </p:txBody>
      </p:sp>
      <p:sp>
        <p:nvSpPr>
          <p:cNvPr id="3" name="Text Placeholder 2">
            <a:extLst>
              <a:ext uri="{FF2B5EF4-FFF2-40B4-BE49-F238E27FC236}">
                <a16:creationId xmlns:a16="http://schemas.microsoft.com/office/drawing/2014/main" id="{D80EA98A-E511-4EFE-C174-52517710B712}"/>
              </a:ext>
            </a:extLst>
          </p:cNvPr>
          <p:cNvSpPr>
            <a:spLocks noGrp="1"/>
          </p:cNvSpPr>
          <p:nvPr>
            <p:ph type="body" idx="1"/>
          </p:nvPr>
        </p:nvSpPr>
        <p:spPr>
          <a:xfrm>
            <a:off x="1370693" y="5494872"/>
            <a:ext cx="9440034" cy="621614"/>
          </a:xfrm>
        </p:spPr>
        <p:txBody>
          <a:bodyPr vert="horz" lIns="91440" tIns="45720" rIns="91440" bIns="45720" rtlCol="0" anchor="t">
            <a:normAutofit/>
          </a:bodyPr>
          <a:lstStyle/>
          <a:p>
            <a:endParaRPr lang="en-US">
              <a:solidFill>
                <a:srgbClr val="836534"/>
              </a:solidFill>
            </a:endParaRPr>
          </a:p>
        </p:txBody>
      </p:sp>
      <p:pic>
        <p:nvPicPr>
          <p:cNvPr id="5" name="Picture 4">
            <a:extLst>
              <a:ext uri="{FF2B5EF4-FFF2-40B4-BE49-F238E27FC236}">
                <a16:creationId xmlns:a16="http://schemas.microsoft.com/office/drawing/2014/main" id="{D70D4FBC-E1A0-E8C6-7725-0B7F3F68E766}"/>
              </a:ext>
            </a:extLst>
          </p:cNvPr>
          <p:cNvPicPr>
            <a:picLocks noChangeAspect="1"/>
          </p:cNvPicPr>
          <p:nvPr/>
        </p:nvPicPr>
        <p:blipFill rotWithShape="1">
          <a:blip r:embed="rId2"/>
          <a:srcRect t="7085" r="-1" b="31405"/>
          <a:stretch/>
        </p:blipFill>
        <p:spPr>
          <a:xfrm>
            <a:off x="-1" y="-1"/>
            <a:ext cx="12198915" cy="4220682"/>
          </a:xfrm>
          <a:prstGeom prst="rect">
            <a:avLst/>
          </a:prstGeom>
        </p:spPr>
      </p:pic>
    </p:spTree>
    <p:extLst>
      <p:ext uri="{BB962C8B-B14F-4D97-AF65-F5344CB8AC3E}">
        <p14:creationId xmlns:p14="http://schemas.microsoft.com/office/powerpoint/2010/main" val="1996113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Artificial hands reaching out">
            <a:extLst>
              <a:ext uri="{FF2B5EF4-FFF2-40B4-BE49-F238E27FC236}">
                <a16:creationId xmlns:a16="http://schemas.microsoft.com/office/drawing/2014/main" id="{A36DAEF4-EF4A-C27F-3284-4E759BC5356C}"/>
              </a:ext>
            </a:extLst>
          </p:cNvPr>
          <p:cNvPicPr>
            <a:picLocks noChangeAspect="1"/>
          </p:cNvPicPr>
          <p:nvPr/>
        </p:nvPicPr>
        <p:blipFill rotWithShape="1">
          <a:blip r:embed="rId3"/>
          <a:srcRect t="9020"/>
          <a:stretch/>
        </p:blipFill>
        <p:spPr>
          <a:xfrm>
            <a:off x="20" y="10"/>
            <a:ext cx="12191980" cy="4242806"/>
          </a:xfrm>
          <a:prstGeom prst="rect">
            <a:avLst/>
          </a:prstGeom>
        </p:spPr>
      </p:pic>
      <p:sp>
        <p:nvSpPr>
          <p:cNvPr id="2" name="Title 1">
            <a:extLst>
              <a:ext uri="{FF2B5EF4-FFF2-40B4-BE49-F238E27FC236}">
                <a16:creationId xmlns:a16="http://schemas.microsoft.com/office/drawing/2014/main" id="{7BA65D50-21B2-383A-4CD7-1511012E5F10}"/>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3800"/>
              <a:t>Manual vs. automation</a:t>
            </a:r>
          </a:p>
        </p:txBody>
      </p:sp>
    </p:spTree>
    <p:extLst>
      <p:ext uri="{BB962C8B-B14F-4D97-AF65-F5344CB8AC3E}">
        <p14:creationId xmlns:p14="http://schemas.microsoft.com/office/powerpoint/2010/main" val="1625938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6257A-7C2C-3845-BE06-06A844160DD3}"/>
              </a:ext>
            </a:extLst>
          </p:cNvPr>
          <p:cNvSpPr>
            <a:spLocks noGrp="1"/>
          </p:cNvSpPr>
          <p:nvPr>
            <p:ph type="title"/>
          </p:nvPr>
        </p:nvSpPr>
        <p:spPr>
          <a:xfrm>
            <a:off x="913795" y="609600"/>
            <a:ext cx="10353762" cy="970450"/>
          </a:xfrm>
        </p:spPr>
        <p:txBody>
          <a:bodyPr>
            <a:normAutofit/>
          </a:bodyPr>
          <a:lstStyle/>
          <a:p>
            <a:r>
              <a:rPr lang="en-US" dirty="0"/>
              <a:t>SAML vs. </a:t>
            </a:r>
            <a:r>
              <a:rPr lang="en-US" dirty="0" err="1"/>
              <a:t>Oauth</a:t>
            </a:r>
            <a:endParaRPr lang="en-US" dirty="0"/>
          </a:p>
        </p:txBody>
      </p:sp>
      <p:graphicFrame>
        <p:nvGraphicFramePr>
          <p:cNvPr id="7" name="Content Placeholder 4">
            <a:extLst>
              <a:ext uri="{FF2B5EF4-FFF2-40B4-BE49-F238E27FC236}">
                <a16:creationId xmlns:a16="http://schemas.microsoft.com/office/drawing/2014/main" id="{09AEB0C9-9C9F-8C5C-E976-35900154FFBD}"/>
              </a:ext>
            </a:extLst>
          </p:cNvPr>
          <p:cNvGraphicFramePr>
            <a:graphicFrameLocks noGrp="1"/>
          </p:cNvGraphicFramePr>
          <p:nvPr>
            <p:ph idx="1"/>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9374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F4D03-BD03-DAC4-BD45-155F165873F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What is Oauth?</a:t>
            </a:r>
          </a:p>
        </p:txBody>
      </p:sp>
      <p:pic>
        <p:nvPicPr>
          <p:cNvPr id="6" name="Picture 5" descr="Logo&#10;&#10;Description automatically generated">
            <a:extLst>
              <a:ext uri="{FF2B5EF4-FFF2-40B4-BE49-F238E27FC236}">
                <a16:creationId xmlns:a16="http://schemas.microsoft.com/office/drawing/2014/main" id="{E5274FD0-050A-DF16-2A61-FC89CDDB5226}"/>
              </a:ext>
            </a:extLst>
          </p:cNvPr>
          <p:cNvPicPr>
            <a:picLocks noChangeAspect="1"/>
          </p:cNvPicPr>
          <p:nvPr/>
        </p:nvPicPr>
        <p:blipFill rotWithShape="1">
          <a:blip r:embed="rId3"/>
          <a:srcRect t="1039" r="-3" b="8204"/>
          <a:stretch/>
        </p:blipFill>
        <p:spPr>
          <a:xfrm>
            <a:off x="4654297" y="10"/>
            <a:ext cx="7537704" cy="6857990"/>
          </a:xfrm>
          <a:prstGeom prst="rect">
            <a:avLst/>
          </a:prstGeom>
        </p:spPr>
      </p:pic>
    </p:spTree>
    <p:extLst>
      <p:ext uri="{BB962C8B-B14F-4D97-AF65-F5344CB8AC3E}">
        <p14:creationId xmlns:p14="http://schemas.microsoft.com/office/powerpoint/2010/main" val="2559449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D1586-A54C-2F5E-655F-1A2FDD090266}"/>
              </a:ext>
            </a:extLst>
          </p:cNvPr>
          <p:cNvSpPr>
            <a:spLocks noGrp="1"/>
          </p:cNvSpPr>
          <p:nvPr>
            <p:ph type="title"/>
          </p:nvPr>
        </p:nvSpPr>
        <p:spPr>
          <a:xfrm>
            <a:off x="913795" y="609600"/>
            <a:ext cx="10353762" cy="970450"/>
          </a:xfrm>
        </p:spPr>
        <p:txBody>
          <a:bodyPr>
            <a:normAutofit/>
          </a:bodyPr>
          <a:lstStyle/>
          <a:p>
            <a:r>
              <a:rPr lang="en-US" dirty="0" err="1"/>
              <a:t>Oauth</a:t>
            </a:r>
            <a:r>
              <a:rPr lang="en-US" dirty="0"/>
              <a:t>	</a:t>
            </a:r>
          </a:p>
        </p:txBody>
      </p:sp>
      <p:graphicFrame>
        <p:nvGraphicFramePr>
          <p:cNvPr id="6" name="Content Placeholder 3">
            <a:extLst>
              <a:ext uri="{FF2B5EF4-FFF2-40B4-BE49-F238E27FC236}">
                <a16:creationId xmlns:a16="http://schemas.microsoft.com/office/drawing/2014/main" id="{4742C1ED-2E3F-9CBF-B4FD-E2E0A6ABB2C0}"/>
              </a:ext>
            </a:extLst>
          </p:cNvPr>
          <p:cNvGraphicFramePr>
            <a:graphicFrameLocks noGrp="1"/>
          </p:cNvGraphicFramePr>
          <p:nvPr>
            <p:ph idx="1"/>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8856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B30D-4E16-2D45-A6BF-9FF8002DAD8A}"/>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API Key</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CD411802-6C10-63B2-4CCC-4C31FCB7B6BA}"/>
              </a:ext>
            </a:extLst>
          </p:cNvPr>
          <p:cNvPicPr>
            <a:picLocks noGrp="1" noChangeAspect="1"/>
          </p:cNvPicPr>
          <p:nvPr>
            <p:ph idx="4294967295"/>
          </p:nvPr>
        </p:nvPicPr>
        <p:blipFill>
          <a:blip r:embed="rId3"/>
          <a:stretch>
            <a:fillRect/>
          </a:stretch>
        </p:blipFill>
        <p:spPr>
          <a:xfrm>
            <a:off x="2904873" y="826686"/>
            <a:ext cx="6371673" cy="3249553"/>
          </a:xfrm>
          <a:prstGeom prst="rect">
            <a:avLst/>
          </a:prstGeom>
        </p:spPr>
      </p:pic>
    </p:spTree>
    <p:extLst>
      <p:ext uri="{BB962C8B-B14F-4D97-AF65-F5344CB8AC3E}">
        <p14:creationId xmlns:p14="http://schemas.microsoft.com/office/powerpoint/2010/main" val="2572114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nd holding keys">
            <a:extLst>
              <a:ext uri="{FF2B5EF4-FFF2-40B4-BE49-F238E27FC236}">
                <a16:creationId xmlns:a16="http://schemas.microsoft.com/office/drawing/2014/main" id="{E65D158D-924C-42EB-BD0B-55270F126CEB}"/>
              </a:ext>
            </a:extLst>
          </p:cNvPr>
          <p:cNvPicPr>
            <a:picLocks noChangeAspect="1"/>
          </p:cNvPicPr>
          <p:nvPr/>
        </p:nvPicPr>
        <p:blipFill rotWithShape="1">
          <a:blip r:embed="rId2"/>
          <a:srcRect t="13224" b="2506"/>
          <a:stretch/>
        </p:blipFill>
        <p:spPr>
          <a:xfrm>
            <a:off x="1" y="10"/>
            <a:ext cx="12192000" cy="6857990"/>
          </a:xfrm>
          <a:prstGeom prst="rect">
            <a:avLst/>
          </a:prstGeom>
        </p:spPr>
      </p:pic>
      <p:sp>
        <p:nvSpPr>
          <p:cNvPr id="2" name="Title 1">
            <a:extLst>
              <a:ext uri="{FF2B5EF4-FFF2-40B4-BE49-F238E27FC236}">
                <a16:creationId xmlns:a16="http://schemas.microsoft.com/office/drawing/2014/main" id="{F0D38242-DC86-3A6E-B3B7-D1C3C0AFE94F}"/>
              </a:ext>
            </a:extLst>
          </p:cNvPr>
          <p:cNvSpPr>
            <a:spLocks noGrp="1"/>
          </p:cNvSpPr>
          <p:nvPr>
            <p:ph type="title"/>
          </p:nvPr>
        </p:nvSpPr>
        <p:spPr>
          <a:xfrm>
            <a:off x="913795" y="845388"/>
            <a:ext cx="3596420" cy="979016"/>
          </a:xfrm>
        </p:spPr>
        <p:txBody>
          <a:bodyPr anchor="b">
            <a:normAutofit fontScale="90000"/>
          </a:bodyPr>
          <a:lstStyle/>
          <a:p>
            <a:pPr algn="l"/>
            <a:r>
              <a:rPr lang="en-US" sz="2400"/>
              <a:t>Why Do We Need API Keys?</a:t>
            </a:r>
          </a:p>
        </p:txBody>
      </p:sp>
      <p:sp>
        <p:nvSpPr>
          <p:cNvPr id="3" name="Content Placeholder 2">
            <a:extLst>
              <a:ext uri="{FF2B5EF4-FFF2-40B4-BE49-F238E27FC236}">
                <a16:creationId xmlns:a16="http://schemas.microsoft.com/office/drawing/2014/main" id="{8FE505C2-50F6-30DB-CFB3-01D0D325516F}"/>
              </a:ext>
            </a:extLst>
          </p:cNvPr>
          <p:cNvSpPr>
            <a:spLocks noGrp="1"/>
          </p:cNvSpPr>
          <p:nvPr>
            <p:ph idx="1"/>
          </p:nvPr>
        </p:nvSpPr>
        <p:spPr>
          <a:xfrm>
            <a:off x="913795" y="1968237"/>
            <a:ext cx="3531684" cy="3679189"/>
          </a:xfrm>
        </p:spPr>
        <p:txBody>
          <a:bodyPr anchor="t">
            <a:normAutofit/>
          </a:bodyPr>
          <a:lstStyle/>
          <a:p>
            <a:pPr>
              <a:buClr>
                <a:srgbClr val="DBB475"/>
              </a:buClr>
            </a:pPr>
            <a:r>
              <a:rPr lang="en-US" sz="1600" dirty="0"/>
              <a:t>Account verification</a:t>
            </a:r>
          </a:p>
          <a:p>
            <a:pPr lvl="1">
              <a:buClr>
                <a:srgbClr val="DBB475"/>
              </a:buClr>
            </a:pPr>
            <a:r>
              <a:rPr lang="en-US" sz="1600" dirty="0"/>
              <a:t>Who is requesting what information?</a:t>
            </a:r>
          </a:p>
          <a:p>
            <a:pPr>
              <a:buClr>
                <a:srgbClr val="DBB475"/>
              </a:buClr>
            </a:pPr>
            <a:r>
              <a:rPr lang="en-US" sz="1600" dirty="0"/>
              <a:t>Rate limiting</a:t>
            </a:r>
          </a:p>
          <a:p>
            <a:pPr lvl="1">
              <a:buClr>
                <a:srgbClr val="DBB475"/>
              </a:buClr>
            </a:pPr>
            <a:r>
              <a:rPr lang="en-US" sz="1600" dirty="0"/>
              <a:t>Avoid denial of service</a:t>
            </a:r>
          </a:p>
          <a:p>
            <a:pPr>
              <a:buClr>
                <a:srgbClr val="DBB475"/>
              </a:buClr>
            </a:pPr>
            <a:r>
              <a:rPr lang="en-US" sz="1600" dirty="0"/>
              <a:t>Permissions</a:t>
            </a:r>
          </a:p>
          <a:p>
            <a:pPr lvl="1">
              <a:buClr>
                <a:srgbClr val="DBB475"/>
              </a:buClr>
            </a:pPr>
            <a:r>
              <a:rPr lang="en-US" sz="1600" dirty="0"/>
              <a:t>What do we want to allow certain people to see?</a:t>
            </a:r>
          </a:p>
        </p:txBody>
      </p:sp>
    </p:spTree>
    <p:extLst>
      <p:ext uri="{BB962C8B-B14F-4D97-AF65-F5344CB8AC3E}">
        <p14:creationId xmlns:p14="http://schemas.microsoft.com/office/powerpoint/2010/main" val="4071440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1AA53-CB3A-8EF2-7C9D-70B19BF8F561}"/>
              </a:ext>
            </a:extLst>
          </p:cNvPr>
          <p:cNvSpPr>
            <a:spLocks noGrp="1"/>
          </p:cNvSpPr>
          <p:nvPr>
            <p:ph type="title"/>
          </p:nvPr>
        </p:nvSpPr>
        <p:spPr/>
        <p:txBody>
          <a:bodyPr/>
          <a:lstStyle/>
          <a:p>
            <a:r>
              <a:rPr lang="en-US" dirty="0"/>
              <a:t>How does OAuth work?</a:t>
            </a:r>
          </a:p>
        </p:txBody>
      </p:sp>
      <p:pic>
        <p:nvPicPr>
          <p:cNvPr id="3" name="Picture 2" descr="Diagram&#10;&#10;Description automatically generated with low confidence">
            <a:extLst>
              <a:ext uri="{FF2B5EF4-FFF2-40B4-BE49-F238E27FC236}">
                <a16:creationId xmlns:a16="http://schemas.microsoft.com/office/drawing/2014/main" id="{5D5F0843-A33F-DC5E-B0B4-E94D73EFBE9F}"/>
              </a:ext>
            </a:extLst>
          </p:cNvPr>
          <p:cNvPicPr>
            <a:picLocks noChangeAspect="1"/>
          </p:cNvPicPr>
          <p:nvPr/>
        </p:nvPicPr>
        <p:blipFill>
          <a:blip r:embed="rId2"/>
          <a:stretch>
            <a:fillRect/>
          </a:stretch>
        </p:blipFill>
        <p:spPr>
          <a:xfrm>
            <a:off x="2298911" y="1691893"/>
            <a:ext cx="7594178" cy="4556507"/>
          </a:xfrm>
          <a:prstGeom prst="rect">
            <a:avLst/>
          </a:prstGeom>
        </p:spPr>
      </p:pic>
    </p:spTree>
    <p:extLst>
      <p:ext uri="{BB962C8B-B14F-4D97-AF65-F5344CB8AC3E}">
        <p14:creationId xmlns:p14="http://schemas.microsoft.com/office/powerpoint/2010/main" val="2437315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52C2-7593-CF54-A5EE-70E00ECEE027}"/>
              </a:ext>
            </a:extLst>
          </p:cNvPr>
          <p:cNvSpPr>
            <a:spLocks noGrp="1"/>
          </p:cNvSpPr>
          <p:nvPr>
            <p:ph type="title"/>
          </p:nvPr>
        </p:nvSpPr>
        <p:spPr>
          <a:xfrm>
            <a:off x="834013" y="1115568"/>
            <a:ext cx="3487616" cy="4626864"/>
          </a:xfrm>
        </p:spPr>
        <p:txBody>
          <a:bodyPr>
            <a:normAutofit/>
          </a:bodyPr>
          <a:lstStyle/>
          <a:p>
            <a:pPr algn="l"/>
            <a:r>
              <a:rPr lang="en-US" sz="3600"/>
              <a:t>Let’s Make A Github Account!</a:t>
            </a:r>
          </a:p>
        </p:txBody>
      </p:sp>
      <p:sp>
        <p:nvSpPr>
          <p:cNvPr id="3" name="Content Placeholder 2">
            <a:extLst>
              <a:ext uri="{FF2B5EF4-FFF2-40B4-BE49-F238E27FC236}">
                <a16:creationId xmlns:a16="http://schemas.microsoft.com/office/drawing/2014/main" id="{6A4EF3ED-2B73-093F-2986-C07140DA20F3}"/>
              </a:ext>
            </a:extLst>
          </p:cNvPr>
          <p:cNvSpPr>
            <a:spLocks noGrp="1"/>
          </p:cNvSpPr>
          <p:nvPr>
            <p:ph idx="1"/>
          </p:nvPr>
        </p:nvSpPr>
        <p:spPr>
          <a:xfrm>
            <a:off x="5105398" y="1115568"/>
            <a:ext cx="6245352" cy="4626864"/>
          </a:xfrm>
        </p:spPr>
        <p:txBody>
          <a:bodyPr anchor="ctr">
            <a:normAutofit/>
          </a:bodyPr>
          <a:lstStyle/>
          <a:p>
            <a:r>
              <a:rPr lang="en-US">
                <a:hlinkClick r:id="rId2"/>
              </a:rPr>
              <a:t>https://github.com</a:t>
            </a:r>
            <a:endParaRPr lang="en-US"/>
          </a:p>
          <a:p>
            <a:pPr marL="36900" indent="0">
              <a:buNone/>
            </a:pPr>
            <a:endParaRPr lang="en-US"/>
          </a:p>
        </p:txBody>
      </p:sp>
    </p:spTree>
    <p:extLst>
      <p:ext uri="{BB962C8B-B14F-4D97-AF65-F5344CB8AC3E}">
        <p14:creationId xmlns:p14="http://schemas.microsoft.com/office/powerpoint/2010/main" val="106558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D2880CF1-7F8F-6E6C-9424-3D58583655A9}"/>
              </a:ext>
            </a:extLst>
          </p:cNvPr>
          <p:cNvPicPr>
            <a:picLocks noChangeAspect="1"/>
          </p:cNvPicPr>
          <p:nvPr/>
        </p:nvPicPr>
        <p:blipFill rotWithShape="1">
          <a:blip r:embed="rId2"/>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AA4880EA-8BA7-EE87-451E-6408C2AA9E2F}"/>
              </a:ext>
            </a:extLst>
          </p:cNvPr>
          <p:cNvSpPr>
            <a:spLocks noGrp="1"/>
          </p:cNvSpPr>
          <p:nvPr>
            <p:ph type="title"/>
          </p:nvPr>
        </p:nvSpPr>
        <p:spPr>
          <a:xfrm>
            <a:off x="5461682" y="3496574"/>
            <a:ext cx="6436104" cy="1138686"/>
          </a:xfrm>
        </p:spPr>
        <p:txBody>
          <a:bodyPr vert="horz" lIns="91440" tIns="45720" rIns="91440" bIns="45720" rtlCol="0" anchor="b">
            <a:normAutofit fontScale="90000"/>
          </a:bodyPr>
          <a:lstStyle/>
          <a:p>
            <a:pPr algn="l">
              <a:lnSpc>
                <a:spcPct val="90000"/>
              </a:lnSpc>
            </a:pPr>
            <a:r>
              <a:rPr lang="en-US" sz="3700"/>
              <a:t>Software Development: The Lifecycle</a:t>
            </a:r>
          </a:p>
        </p:txBody>
      </p:sp>
      <p:sp>
        <p:nvSpPr>
          <p:cNvPr id="4" name="Text Placeholder 3">
            <a:extLst>
              <a:ext uri="{FF2B5EF4-FFF2-40B4-BE49-F238E27FC236}">
                <a16:creationId xmlns:a16="http://schemas.microsoft.com/office/drawing/2014/main" id="{33FEB411-7B30-F0E2-8199-1DBB5CF40EB5}"/>
              </a:ext>
            </a:extLst>
          </p:cNvPr>
          <p:cNvSpPr>
            <a:spLocks noGrp="1"/>
          </p:cNvSpPr>
          <p:nvPr>
            <p:ph type="body" idx="1"/>
          </p:nvPr>
        </p:nvSpPr>
        <p:spPr>
          <a:xfrm>
            <a:off x="5461682" y="4548996"/>
            <a:ext cx="6436104" cy="534838"/>
          </a:xfrm>
        </p:spPr>
        <p:txBody>
          <a:bodyPr vert="horz" lIns="91440" tIns="45720" rIns="91440" bIns="45720" rtlCol="0" anchor="t">
            <a:normAutofit/>
          </a:bodyPr>
          <a:lstStyle/>
          <a:p>
            <a:pPr algn="l"/>
            <a:endParaRPr lang="en-US" sz="1800">
              <a:solidFill>
                <a:srgbClr val="01A5BB"/>
              </a:solidFill>
            </a:endParaRPr>
          </a:p>
        </p:txBody>
      </p:sp>
    </p:spTree>
    <p:extLst>
      <p:ext uri="{BB962C8B-B14F-4D97-AF65-F5344CB8AC3E}">
        <p14:creationId xmlns:p14="http://schemas.microsoft.com/office/powerpoint/2010/main" val="2213368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3247-CD57-A68D-86CB-226AD9D932CC}"/>
              </a:ext>
            </a:extLst>
          </p:cNvPr>
          <p:cNvSpPr>
            <a:spLocks noGrp="1"/>
          </p:cNvSpPr>
          <p:nvPr>
            <p:ph type="title"/>
          </p:nvPr>
        </p:nvSpPr>
        <p:spPr/>
        <p:txBody>
          <a:bodyPr>
            <a:normAutofit/>
          </a:bodyPr>
          <a:lstStyle/>
          <a:p>
            <a:r>
              <a:rPr lang="en-US" dirty="0"/>
              <a:t>What is the Software Development Life Cycle?</a:t>
            </a:r>
          </a:p>
        </p:txBody>
      </p:sp>
      <p:sp>
        <p:nvSpPr>
          <p:cNvPr id="3" name="Content Placeholder 2">
            <a:extLst>
              <a:ext uri="{FF2B5EF4-FFF2-40B4-BE49-F238E27FC236}">
                <a16:creationId xmlns:a16="http://schemas.microsoft.com/office/drawing/2014/main" id="{940F9860-AD79-8C22-AF4B-170D69ACC5C7}"/>
              </a:ext>
            </a:extLst>
          </p:cNvPr>
          <p:cNvSpPr>
            <a:spLocks noGrp="1"/>
          </p:cNvSpPr>
          <p:nvPr>
            <p:ph idx="1"/>
          </p:nvPr>
        </p:nvSpPr>
        <p:spPr/>
        <p:txBody>
          <a:bodyPr/>
          <a:lstStyle/>
          <a:p>
            <a:r>
              <a:rPr lang="en-US" dirty="0"/>
              <a:t>The SDLC helps us organize the process of building software</a:t>
            </a:r>
          </a:p>
          <a:p>
            <a:r>
              <a:rPr lang="en-US" dirty="0"/>
              <a:t>Includes steps for building, revising, and deploying software</a:t>
            </a:r>
          </a:p>
          <a:p>
            <a:r>
              <a:rPr lang="en-US" dirty="0"/>
              <a:t>Includes roles associated with each step along the building process</a:t>
            </a:r>
          </a:p>
        </p:txBody>
      </p:sp>
    </p:spTree>
    <p:extLst>
      <p:ext uri="{BB962C8B-B14F-4D97-AF65-F5344CB8AC3E}">
        <p14:creationId xmlns:p14="http://schemas.microsoft.com/office/powerpoint/2010/main" val="2158119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2C14-6662-C2B0-32BC-F22167F1A408}"/>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a:t>Why Do We Need An SDLC?</a:t>
            </a:r>
          </a:p>
        </p:txBody>
      </p:sp>
    </p:spTree>
    <p:extLst>
      <p:ext uri="{BB962C8B-B14F-4D97-AF65-F5344CB8AC3E}">
        <p14:creationId xmlns:p14="http://schemas.microsoft.com/office/powerpoint/2010/main" val="2570034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D65E4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apidsave.com_skillfully_cutting_this_watermelons_peel_off-r08t6s758a591" descr="A person in a mask and gloves cutting a watermelon&#10;&#10;Description automatically generated with medium confidence">
            <a:hlinkClick r:id="" action="ppaction://media"/>
            <a:extLst>
              <a:ext uri="{FF2B5EF4-FFF2-40B4-BE49-F238E27FC236}">
                <a16:creationId xmlns:a16="http://schemas.microsoft.com/office/drawing/2014/main" id="{4CF4BFD4-5EA3-24DF-1201-CDCC09332C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8735" y="1288923"/>
            <a:ext cx="2314529" cy="4133088"/>
          </a:xfrm>
          <a:prstGeom prst="rect">
            <a:avLst/>
          </a:prstGeom>
        </p:spPr>
      </p:pic>
    </p:spTree>
    <p:extLst>
      <p:ext uri="{BB962C8B-B14F-4D97-AF65-F5344CB8AC3E}">
        <p14:creationId xmlns:p14="http://schemas.microsoft.com/office/powerpoint/2010/main" val="15545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A885F-6B5F-1B16-FF37-B888E3C5C5A0}"/>
              </a:ext>
            </a:extLst>
          </p:cNvPr>
          <p:cNvPicPr>
            <a:picLocks noChangeAspect="1"/>
          </p:cNvPicPr>
          <p:nvPr/>
        </p:nvPicPr>
        <p:blipFill rotWithShape="1">
          <a:blip r:embed="rId2">
            <a:alphaModFix amt="3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C7970B-831F-A12D-C70B-2BD076E328E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More To Come on the SDLC Next Time!</a:t>
            </a:r>
          </a:p>
        </p:txBody>
      </p:sp>
    </p:spTree>
    <p:extLst>
      <p:ext uri="{BB962C8B-B14F-4D97-AF65-F5344CB8AC3E}">
        <p14:creationId xmlns:p14="http://schemas.microsoft.com/office/powerpoint/2010/main" val="1552710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Review Day 2</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green&#10;&#10;Description automatically generated">
            <a:extLst>
              <a:ext uri="{FF2B5EF4-FFF2-40B4-BE49-F238E27FC236}">
                <a16:creationId xmlns:a16="http://schemas.microsoft.com/office/drawing/2014/main" id="{0C39C174-8693-4C6E-AC30-1A6821539E78}"/>
              </a:ext>
            </a:extLst>
          </p:cNvPr>
          <p:cNvPicPr>
            <a:picLocks noChangeAspect="1"/>
          </p:cNvPicPr>
          <p:nvPr/>
        </p:nvPicPr>
        <p:blipFill>
          <a:blip r:embed="rId2"/>
          <a:stretch>
            <a:fillRect/>
          </a:stretch>
        </p:blipFill>
        <p:spPr>
          <a:xfrm>
            <a:off x="3981450" y="2238375"/>
            <a:ext cx="4229100" cy="2381250"/>
          </a:xfrm>
          <a:prstGeom prst="rect">
            <a:avLst/>
          </a:prstGeom>
        </p:spPr>
      </p:pic>
    </p:spTree>
    <p:extLst>
      <p:ext uri="{BB962C8B-B14F-4D97-AF65-F5344CB8AC3E}">
        <p14:creationId xmlns:p14="http://schemas.microsoft.com/office/powerpoint/2010/main" val="2514804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515</TotalTime>
  <Words>1473</Words>
  <Application>Microsoft Office PowerPoint</Application>
  <PresentationFormat>Widescreen</PresentationFormat>
  <Paragraphs>179</Paragraphs>
  <Slides>64</Slides>
  <Notes>24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Gill Sans MT</vt:lpstr>
      <vt:lpstr>Parcel</vt:lpstr>
      <vt:lpstr>Introduction to Software Business Product management</vt:lpstr>
      <vt:lpstr>Day 1 recap</vt:lpstr>
      <vt:lpstr>Question or clarifications?</vt:lpstr>
      <vt:lpstr>What is programming?</vt:lpstr>
      <vt:lpstr>Manual vs. automation</vt:lpstr>
      <vt:lpstr>PowerPoint Presentation</vt:lpstr>
      <vt:lpstr>PowerPoint Presentation</vt:lpstr>
      <vt:lpstr>Process flowchart</vt:lpstr>
      <vt:lpstr>“Pseudo”code</vt:lpstr>
      <vt:lpstr>Pseudocode example</vt:lpstr>
      <vt:lpstr>Loops</vt:lpstr>
      <vt:lpstr>If/Then loops</vt:lpstr>
      <vt:lpstr>For loops</vt:lpstr>
      <vt:lpstr>While loops</vt:lpstr>
      <vt:lpstr>Nested Loops</vt:lpstr>
      <vt:lpstr>Case statements</vt:lpstr>
      <vt:lpstr>How Does an App get made?</vt:lpstr>
      <vt:lpstr>Modern software development concepts</vt:lpstr>
      <vt:lpstr>Why would we make an app?</vt:lpstr>
      <vt:lpstr>How do we build a quality app?</vt:lpstr>
      <vt:lpstr>What is the problem?</vt:lpstr>
      <vt:lpstr>syntheszing a solution</vt:lpstr>
      <vt:lpstr>Generating requirements</vt:lpstr>
      <vt:lpstr>Who makes software?</vt:lpstr>
      <vt:lpstr>Leaders &amp; managers</vt:lpstr>
      <vt:lpstr>Developers</vt:lpstr>
      <vt:lpstr>Separation of duties</vt:lpstr>
      <vt:lpstr>10 minute break</vt:lpstr>
      <vt:lpstr>Testing</vt:lpstr>
      <vt:lpstr>Code distribution</vt:lpstr>
      <vt:lpstr>Problem discovery</vt:lpstr>
      <vt:lpstr>Who are our users?</vt:lpstr>
      <vt:lpstr>Supporting those customers</vt:lpstr>
      <vt:lpstr>Application Programming Interfaces (APIs)</vt:lpstr>
      <vt:lpstr>PowerPoint Presentation</vt:lpstr>
      <vt:lpstr>Familiar APIs</vt:lpstr>
      <vt:lpstr>PowerPoint Presentation</vt:lpstr>
      <vt:lpstr>Popular API Frameworks</vt:lpstr>
      <vt:lpstr>HTTP/Web API</vt:lpstr>
      <vt:lpstr>HTTP API Verbs</vt:lpstr>
      <vt:lpstr>HTTP GET Header</vt:lpstr>
      <vt:lpstr>HTTP POST Header</vt:lpstr>
      <vt:lpstr>Weather API Documentation</vt:lpstr>
      <vt:lpstr>PowerPoint Presentation</vt:lpstr>
      <vt:lpstr>Working With APIs</vt:lpstr>
      <vt:lpstr>Programming Mobile Apps w/APIs</vt:lpstr>
      <vt:lpstr>Mobile Device API Example</vt:lpstr>
      <vt:lpstr>10 minute break</vt:lpstr>
      <vt:lpstr>Securing APIs</vt:lpstr>
      <vt:lpstr>SAML vs. Oauth</vt:lpstr>
      <vt:lpstr>What is Oauth?</vt:lpstr>
      <vt:lpstr>Oauth </vt:lpstr>
      <vt:lpstr>API Key</vt:lpstr>
      <vt:lpstr>Why Do We Need API Keys?</vt:lpstr>
      <vt:lpstr>How does OAuth work?</vt:lpstr>
      <vt:lpstr>Let’s Make A Github Account!</vt:lpstr>
      <vt:lpstr>Software Development: The Lifecycle</vt:lpstr>
      <vt:lpstr>What is the Software Development Life Cycle?</vt:lpstr>
      <vt:lpstr>Why Do We Need An SDLC?</vt:lpstr>
      <vt:lpstr>PowerPoint Presentation</vt:lpstr>
      <vt:lpstr>More To Come on the SDLC Next Time!</vt:lpstr>
      <vt:lpstr>Questions?</vt:lpstr>
      <vt:lpstr>Review Day 2</vt:lpstr>
      <vt:lpstr>Preview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2023-05-17T18:30:28Z</dcterms:modified>
</cp:coreProperties>
</file>